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0.svg" ContentType="image/svg+xml"/>
  <Override PartName="/ppt/media/image12.svg" ContentType="image/svg+xml"/>
  <Override PartName="/ppt/media/image14.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 id="2147483675" r:id="rId4"/>
    <p:sldMasterId id="2147483689" r:id="rId5"/>
    <p:sldMasterId id="2147483703" r:id="rId6"/>
  </p:sldMasterIdLst>
  <p:notesMasterIdLst>
    <p:notesMasterId r:id="rId9"/>
  </p:notesMasterIdLst>
  <p:sldIdLst>
    <p:sldId id="284" r:id="rId7"/>
    <p:sldId id="285" r:id="rId8"/>
    <p:sldId id="511" r:id="rId10"/>
    <p:sldId id="287" r:id="rId11"/>
    <p:sldId id="256" r:id="rId12"/>
    <p:sldId id="512" r:id="rId13"/>
    <p:sldId id="288" r:id="rId14"/>
    <p:sldId id="513" r:id="rId15"/>
    <p:sldId id="514" r:id="rId16"/>
    <p:sldId id="515" r:id="rId17"/>
    <p:sldId id="289" r:id="rId18"/>
    <p:sldId id="259" r:id="rId19"/>
    <p:sldId id="268" r:id="rId20"/>
    <p:sldId id="516" r:id="rId21"/>
    <p:sldId id="517" r:id="rId22"/>
    <p:sldId id="260" r:id="rId23"/>
    <p:sldId id="262" r:id="rId24"/>
    <p:sldId id="518" r:id="rId25"/>
    <p:sldId id="292" r:id="rId26"/>
    <p:sldId id="290" r:id="rId27"/>
    <p:sldId id="519" r:id="rId28"/>
    <p:sldId id="294" r:id="rId29"/>
    <p:sldId id="264" r:id="rId30"/>
    <p:sldId id="295" r:id="rId31"/>
    <p:sldId id="265" r:id="rId32"/>
    <p:sldId id="296" r:id="rId33"/>
    <p:sldId id="297" r:id="rId34"/>
    <p:sldId id="298" r:id="rId35"/>
    <p:sldId id="442" r:id="rId36"/>
    <p:sldId id="299" r:id="rId37"/>
    <p:sldId id="444" r:id="rId38"/>
    <p:sldId id="445" r:id="rId39"/>
    <p:sldId id="446" r:id="rId40"/>
    <p:sldId id="520" r:id="rId41"/>
    <p:sldId id="335" r:id="rId42"/>
    <p:sldId id="337" r:id="rId43"/>
    <p:sldId id="443" r:id="rId44"/>
    <p:sldId id="521" r:id="rId45"/>
    <p:sldId id="447" r:id="rId46"/>
    <p:sldId id="448" r:id="rId47"/>
    <p:sldId id="302" r:id="rId48"/>
    <p:sldId id="345" r:id="rId49"/>
    <p:sldId id="346" r:id="rId50"/>
    <p:sldId id="340" r:id="rId51"/>
    <p:sldId id="341" r:id="rId52"/>
    <p:sldId id="343" r:id="rId53"/>
    <p:sldId id="344" r:id="rId54"/>
    <p:sldId id="303" r:id="rId55"/>
    <p:sldId id="522" r:id="rId56"/>
    <p:sldId id="309" r:id="rId57"/>
    <p:sldId id="310" r:id="rId58"/>
    <p:sldId id="311" r:id="rId59"/>
    <p:sldId id="312" r:id="rId60"/>
    <p:sldId id="313" r:id="rId61"/>
    <p:sldId id="314" r:id="rId62"/>
    <p:sldId id="315" r:id="rId63"/>
    <p:sldId id="316" r:id="rId64"/>
    <p:sldId id="317" r:id="rId65"/>
    <p:sldId id="523" r:id="rId66"/>
    <p:sldId id="319" r:id="rId67"/>
    <p:sldId id="320" r:id="rId68"/>
    <p:sldId id="321" r:id="rId69"/>
    <p:sldId id="506" r:id="rId70"/>
    <p:sldId id="507" r:id="rId71"/>
    <p:sldId id="508" r:id="rId72"/>
    <p:sldId id="509" r:id="rId73"/>
    <p:sldId id="449" r:id="rId74"/>
  </p:sldIdLst>
  <p:sldSz cx="9144000" cy="6858000" type="screen4x3"/>
  <p:notesSz cx="6858000" cy="9144000"/>
  <p:custDataLst>
    <p:tags r:id="rId79"/>
  </p:custDataLst>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4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C0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840"/>
    <p:restoredTop sz="90909"/>
  </p:normalViewPr>
  <p:slideViewPr>
    <p:cSldViewPr showGuides="1">
      <p:cViewPr varScale="1">
        <p:scale>
          <a:sx n="52" d="100"/>
          <a:sy n="52" d="100"/>
        </p:scale>
        <p:origin x="-84" y="-450"/>
      </p:cViewPr>
      <p:guideLst>
        <p:guide orient="horz" pos="224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2.xml"/><Relationship Id="rId79" Type="http://schemas.openxmlformats.org/officeDocument/2006/relationships/tags" Target="tags/tag142.xml"/><Relationship Id="rId78" Type="http://schemas.openxmlformats.org/officeDocument/2006/relationships/commentAuthors" Target="commentAuthors.xml"/><Relationship Id="rId77" Type="http://schemas.openxmlformats.org/officeDocument/2006/relationships/tableStyles" Target="tableStyles.xml"/><Relationship Id="rId76" Type="http://schemas.openxmlformats.org/officeDocument/2006/relationships/viewProps" Target="viewProps.xml"/><Relationship Id="rId75" Type="http://schemas.openxmlformats.org/officeDocument/2006/relationships/presProps" Target="presProps.xml"/><Relationship Id="rId74" Type="http://schemas.openxmlformats.org/officeDocument/2006/relationships/slide" Target="slides/slide67.xml"/><Relationship Id="rId73" Type="http://schemas.openxmlformats.org/officeDocument/2006/relationships/slide" Target="slides/slide66.xml"/><Relationship Id="rId72" Type="http://schemas.openxmlformats.org/officeDocument/2006/relationships/slide" Target="slides/slide65.xml"/><Relationship Id="rId71" Type="http://schemas.openxmlformats.org/officeDocument/2006/relationships/slide" Target="slides/slide64.xml"/><Relationship Id="rId70" Type="http://schemas.openxmlformats.org/officeDocument/2006/relationships/slide" Target="slides/slide63.xml"/><Relationship Id="rId7" Type="http://schemas.openxmlformats.org/officeDocument/2006/relationships/slide" Target="slides/slide1.xml"/><Relationship Id="rId69" Type="http://schemas.openxmlformats.org/officeDocument/2006/relationships/slide" Target="slides/slide62.xml"/><Relationship Id="rId68" Type="http://schemas.openxmlformats.org/officeDocument/2006/relationships/slide" Target="slides/slide61.xml"/><Relationship Id="rId67" Type="http://schemas.openxmlformats.org/officeDocument/2006/relationships/slide" Target="slides/slide60.xml"/><Relationship Id="rId66" Type="http://schemas.openxmlformats.org/officeDocument/2006/relationships/slide" Target="slides/slide59.xml"/><Relationship Id="rId65" Type="http://schemas.openxmlformats.org/officeDocument/2006/relationships/slide" Target="slides/slide58.xml"/><Relationship Id="rId64" Type="http://schemas.openxmlformats.org/officeDocument/2006/relationships/slide" Target="slides/slide57.xml"/><Relationship Id="rId63" Type="http://schemas.openxmlformats.org/officeDocument/2006/relationships/slide" Target="slides/slide56.xml"/><Relationship Id="rId62" Type="http://schemas.openxmlformats.org/officeDocument/2006/relationships/slide" Target="slides/slide55.xml"/><Relationship Id="rId61" Type="http://schemas.openxmlformats.org/officeDocument/2006/relationships/slide" Target="slides/slide54.xml"/><Relationship Id="rId60" Type="http://schemas.openxmlformats.org/officeDocument/2006/relationships/slide" Target="slides/slide53.xml"/><Relationship Id="rId6" Type="http://schemas.openxmlformats.org/officeDocument/2006/relationships/slideMaster" Target="slideMasters/slideMaster5.xml"/><Relationship Id="rId59" Type="http://schemas.openxmlformats.org/officeDocument/2006/relationships/slide" Target="slides/slide52.xml"/><Relationship Id="rId58" Type="http://schemas.openxmlformats.org/officeDocument/2006/relationships/slide" Target="slides/slide51.xml"/><Relationship Id="rId57" Type="http://schemas.openxmlformats.org/officeDocument/2006/relationships/slide" Target="slides/slide50.xml"/><Relationship Id="rId56" Type="http://schemas.openxmlformats.org/officeDocument/2006/relationships/slide" Target="slides/slide49.xml"/><Relationship Id="rId55" Type="http://schemas.openxmlformats.org/officeDocument/2006/relationships/slide" Target="slides/slide48.xml"/><Relationship Id="rId54" Type="http://schemas.openxmlformats.org/officeDocument/2006/relationships/slide" Target="slides/slide47.xml"/><Relationship Id="rId53" Type="http://schemas.openxmlformats.org/officeDocument/2006/relationships/slide" Target="slides/slide46.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slide" Target="slides/slide4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23556"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23557" name="备注占位符 4"/>
          <p:cNvSpPr>
            <a:spLocks noGrp="1"/>
          </p:cNvSpPr>
          <p:nvPr>
            <p:ph type="body" sz="quarter"/>
          </p:nvPr>
        </p:nvSpPr>
        <p:spPr>
          <a:xfrm>
            <a:off x="685800" y="4400550"/>
            <a:ext cx="5486400" cy="3600450"/>
          </a:xfrm>
          <a:prstGeom prst="rect">
            <a:avLst/>
          </a:prstGeom>
          <a:noFill/>
          <a:ln w="9525">
            <a:noFill/>
          </a:ln>
        </p:spPr>
        <p:txBody>
          <a:bodyPr lIns="91440" tIns="45720" rIns="91440" bIns="45720" anchor="t" anchorCtr="0"/>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幻灯片图像占位符 1"/>
          <p:cNvSpPr>
            <a:spLocks noGrp="1" noRot="1" noChangeAspect="1" noTextEdit="1"/>
          </p:cNvSpPr>
          <p:nvPr>
            <p:ph type="sldImg"/>
          </p:nvPr>
        </p:nvSpPr>
        <p:spPr>
          <a:ln>
            <a:miter/>
          </a:ln>
        </p:spPr>
      </p:sp>
      <p:sp>
        <p:nvSpPr>
          <p:cNvPr id="26626" name="备注占位符 2"/>
          <p:cNvSpPr>
            <a:spLocks noGrp="1"/>
          </p:cNvSpPr>
          <p:nvPr>
            <p:ph type="body"/>
          </p:nvPr>
        </p:nvSpPr>
        <p:spPr/>
        <p:txBody>
          <a:bodyPr wrap="square" lIns="91440" tIns="45720" rIns="91440" bIns="45720" anchor="t" anchorCtr="0"/>
          <a:p>
            <a:pPr lvl="0">
              <a:spcBef>
                <a:spcPct val="0"/>
              </a:spcBef>
            </a:pPr>
            <a:endParaRPr lang="en-US" altLang="zh-CN"/>
          </a:p>
        </p:txBody>
      </p:sp>
      <p:sp>
        <p:nvSpPr>
          <p:cNvPr id="26627"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a:latin typeface="Calibri" panose="020F0502020204030204" charset="0"/>
              </a:rPr>
            </a:fld>
            <a:endParaRPr lang="zh-CN" altLang="en-US" sz="1200">
              <a:latin typeface="Calibri" panose="020F050202020403020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幻灯片图像占位符 1"/>
          <p:cNvSpPr>
            <a:spLocks noGrp="1" noRot="1" noChangeAspect="1" noTextEdit="1"/>
          </p:cNvSpPr>
          <p:nvPr>
            <p:ph type="sldImg"/>
          </p:nvPr>
        </p:nvSpPr>
        <p:spPr>
          <a:ln>
            <a:miter/>
          </a:ln>
        </p:spPr>
      </p:sp>
      <p:sp>
        <p:nvSpPr>
          <p:cNvPr id="29698" name="备注占位符 2"/>
          <p:cNvSpPr>
            <a:spLocks noGrp="1"/>
          </p:cNvSpPr>
          <p:nvPr>
            <p:ph type="body"/>
          </p:nvPr>
        </p:nvSpPr>
        <p:spPr/>
        <p:txBody>
          <a:bodyPr wrap="square" lIns="91440" tIns="45720" rIns="91440" bIns="45720" anchor="t" anchorCtr="0"/>
          <a:p>
            <a:pPr lvl="0">
              <a:spcBef>
                <a:spcPct val="0"/>
              </a:spcBef>
            </a:pPr>
            <a:endParaRPr lang="en-US" altLang="zh-CN"/>
          </a:p>
        </p:txBody>
      </p:sp>
      <p:sp>
        <p:nvSpPr>
          <p:cNvPr id="29699"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800">
                <a:latin typeface="Calibri" panose="020F0502020204030204" charset="0"/>
              </a:rPr>
            </a:fld>
            <a:endParaRPr lang="zh-CN" altLang="en-US" sz="1800">
              <a:latin typeface="Calibri" panose="020F050202020403020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Slide Image Placeholder 1"/>
          <p:cNvSpPr>
            <a:spLocks noGrp="1" noRot="1" noChangeAspect="1"/>
          </p:cNvSpPr>
          <p:nvPr>
            <p:ph type="sldImg"/>
          </p:nvPr>
        </p:nvSpPr>
        <p:spPr/>
      </p:sp>
      <p:sp>
        <p:nvSpPr>
          <p:cNvPr id="60418" name="Notes Placeholder 2"/>
          <p:cNvSpPr>
            <a:spLocks noGrp="1"/>
          </p:cNvSpPr>
          <p:nvPr>
            <p:ph type="body"/>
          </p:nvPr>
        </p:nvSpPr>
        <p:spPr/>
        <p:txBody>
          <a:bodyPr lIns="91440" tIns="45720" rIns="91440" bIns="45720" anchor="t" anchorCtr="0"/>
          <a:p>
            <a:pPr lvl="0"/>
            <a:endParaRPr lang="en-US" altLang="zh-CN" dirty="0"/>
          </a:p>
        </p:txBody>
      </p:sp>
      <p:sp>
        <p:nvSpPr>
          <p:cNvPr id="60419" name="Header Placeholder 3"/>
          <p:cNvSpPr>
            <a:spLocks noGrp="1"/>
          </p:cNvSpPr>
          <p:nvPr>
            <p:ph type="hdr" sz="quarter"/>
          </p:nvPr>
        </p:nvSpPr>
        <p:spPr>
          <a:xfrm>
            <a:off x="0" y="0"/>
            <a:ext cx="2971800" cy="458788"/>
          </a:xfrm>
          <a:prstGeom prst="rect">
            <a:avLst/>
          </a:prstGeom>
          <a:noFill/>
          <a:ln w="9525">
            <a:noFill/>
          </a:ln>
        </p:spPr>
        <p:txBody>
          <a:bodyPr vert="horz" lIns="91440" tIns="45720" rIns="91440" bIns="45720" anchor="t" anchorCtr="0"/>
          <a:p>
            <a:pPr lvl="0"/>
            <a:r>
              <a:rPr lang="en-US" altLang="zh-CN" sz="1200" dirty="0">
                <a:solidFill>
                  <a:srgbClr val="000000"/>
                </a:solidFill>
                <a:latin typeface="Arial" panose="020B0604020202020204" pitchFamily="34" charset="0"/>
                <a:ea typeface="宋体" panose="02010600030101010101" pitchFamily="2" charset="-122"/>
              </a:rPr>
              <a:t>My First Template</a:t>
            </a:r>
            <a:endParaRPr lang="en-US" altLang="zh-CN" sz="1200" dirty="0">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幻灯片图像占位符 1"/>
          <p:cNvSpPr>
            <a:spLocks noGrp="1" noRot="1" noChangeAspect="1"/>
          </p:cNvSpPr>
          <p:nvPr>
            <p:ph type="sldImg"/>
          </p:nvPr>
        </p:nvSpPr>
        <p:spPr/>
      </p:sp>
      <p:sp>
        <p:nvSpPr>
          <p:cNvPr id="68610" name="备注占位符 2"/>
          <p:cNvSpPr>
            <a:spLocks noGrp="1"/>
          </p:cNvSpPr>
          <p:nvPr>
            <p:ph type="body"/>
          </p:nvPr>
        </p:nvSpPr>
        <p:spPr/>
        <p:txBody>
          <a:bodyPr lIns="91440" tIns="45720" rIns="91440" bIns="45720" anchor="t" anchorCtr="0"/>
          <a:p>
            <a:pPr lvl="0"/>
            <a:endParaRPr lang="zh-CN" altLang="en-US">
              <a:ea typeface="宋体" panose="02010600030101010101" pitchFamily="2" charset="-122"/>
            </a:endParaRPr>
          </a:p>
        </p:txBody>
      </p:sp>
      <p:sp>
        <p:nvSpPr>
          <p:cNvPr id="68611"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p>
            <a:pPr lvl="0" algn="r"/>
            <a:fld id="{9A0DB2DC-4C9A-4742-B13C-FB6460FD3503}" type="slidenum">
              <a:rPr lang="zh-CN" altLang="en-US" sz="1200">
                <a:latin typeface="Arial" panose="020B0604020202020204" pitchFamily="34" charset="0"/>
                <a:ea typeface="宋体" panose="02010600030101010101" pitchFamily="2" charset="-122"/>
              </a:rPr>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Slide Image Placeholder 1"/>
          <p:cNvSpPr>
            <a:spLocks noGrp="1" noRot="1" noChangeAspect="1"/>
          </p:cNvSpPr>
          <p:nvPr>
            <p:ph type="sldImg"/>
          </p:nvPr>
        </p:nvSpPr>
        <p:spPr/>
      </p:sp>
      <p:sp>
        <p:nvSpPr>
          <p:cNvPr id="71682" name="Notes Placeholder 2"/>
          <p:cNvSpPr>
            <a:spLocks noGrp="1"/>
          </p:cNvSpPr>
          <p:nvPr>
            <p:ph type="body"/>
          </p:nvPr>
        </p:nvSpPr>
        <p:spPr/>
        <p:txBody>
          <a:bodyPr lIns="91440" tIns="45720" rIns="91440" bIns="45720" anchor="t" anchorCtr="0"/>
          <a:p>
            <a:pPr lvl="0"/>
            <a:endParaRPr lang="en-US" altLang="zh-CN" dirty="0"/>
          </a:p>
        </p:txBody>
      </p:sp>
      <p:sp>
        <p:nvSpPr>
          <p:cNvPr id="71683" name="Header Placeholder 3"/>
          <p:cNvSpPr>
            <a:spLocks noGrp="1"/>
          </p:cNvSpPr>
          <p:nvPr>
            <p:ph type="hdr" sz="quarter"/>
          </p:nvPr>
        </p:nvSpPr>
        <p:spPr>
          <a:xfrm>
            <a:off x="0" y="0"/>
            <a:ext cx="2971800" cy="458788"/>
          </a:xfrm>
          <a:prstGeom prst="rect">
            <a:avLst/>
          </a:prstGeom>
          <a:noFill/>
          <a:ln w="9525">
            <a:noFill/>
          </a:ln>
        </p:spPr>
        <p:txBody>
          <a:bodyPr vert="horz" lIns="91440" tIns="45720" rIns="91440" bIns="45720" anchor="t" anchorCtr="0"/>
          <a:p>
            <a:pPr lvl="0"/>
            <a:r>
              <a:rPr lang="en-US" altLang="zh-CN" sz="1200" dirty="0">
                <a:solidFill>
                  <a:srgbClr val="000000"/>
                </a:solidFill>
                <a:latin typeface="Arial" panose="020B0604020202020204" pitchFamily="34" charset="0"/>
                <a:ea typeface="宋体" panose="02010600030101010101" pitchFamily="2" charset="-122"/>
              </a:rPr>
              <a:t>My First Template</a:t>
            </a:r>
            <a:endParaRPr lang="en-US" altLang="zh-CN" sz="1200" dirty="0">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blipFill rotWithShape="0">
          <a:blip r:embed="rId2"/>
          <a:stretch>
            <a:fillRect/>
          </a:stretch>
        </a:blipFill>
        <a:effectLst/>
      </p:bgPr>
    </p:bg>
    <p:spTree>
      <p:nvGrpSpPr>
        <p:cNvPr id="1" name=""/>
        <p:cNvGrpSpPr/>
        <p:nvPr/>
      </p:nvGrpSpPr>
      <p:grpSpPr/>
      <p:sp>
        <p:nvSpPr>
          <p:cNvPr id="21506" name="标题 21505"/>
          <p:cNvSpPr>
            <a:spLocks noGrp="1" noRot="1"/>
          </p:cNvSpPr>
          <p:nvPr>
            <p:ph type="ctrTitle"/>
          </p:nvPr>
        </p:nvSpPr>
        <p:spPr>
          <a:xfrm>
            <a:off x="685800" y="2286000"/>
            <a:ext cx="7772400" cy="1143000"/>
          </a:xfrm>
          <a:prstGeom prst="rect">
            <a:avLst/>
          </a:prstGeom>
          <a:noFill/>
          <a:ln w="9525">
            <a:noFill/>
          </a:ln>
        </p:spPr>
        <p:txBody>
          <a:bodyPr anchor="ctr"/>
          <a:lstStyle>
            <a:lvl1pPr lvl="0">
              <a:defRPr/>
            </a:lvl1pPr>
          </a:lstStyle>
          <a:p>
            <a:pPr lvl="0" fontAlgn="base"/>
            <a:r>
              <a:rPr lang="zh-CN" altLang="en-US" strike="noStrike" noProof="1" dirty="0"/>
              <a:t>单击此处编辑母版标题样式</a:t>
            </a:r>
            <a:endParaRPr lang="zh-CN" altLang="en-US" strike="noStrike" noProof="1" dirty="0"/>
          </a:p>
        </p:txBody>
      </p:sp>
      <p:sp>
        <p:nvSpPr>
          <p:cNvPr id="21507" name="副标题 21506"/>
          <p:cNvSpPr>
            <a:spLocks noGrp="1" noRot="1"/>
          </p:cNvSpPr>
          <p:nvPr>
            <p:ph type="subTitle" idx="1"/>
          </p:nvPr>
        </p:nvSpPr>
        <p:spPr>
          <a:xfrm>
            <a:off x="1371600" y="3886200"/>
            <a:ext cx="6400800" cy="17526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fontAlgn="base"/>
            <a:r>
              <a:rPr lang="zh-CN" altLang="en-US" strike="noStrike" noProof="1" dirty="0"/>
              <a:t>单击此处编辑母版副标题样式</a:t>
            </a:r>
            <a:endParaRPr lang="zh-CN" altLang="en-US" strike="noStrike" noProof="1" dirty="0"/>
          </a:p>
        </p:txBody>
      </p:sp>
      <p:sp>
        <p:nvSpPr>
          <p:cNvPr id="21508" name="日期占位符 21507"/>
          <p:cNvSpPr>
            <a:spLocks noGrp="1"/>
          </p:cNvSpPr>
          <p:nvPr>
            <p:ph type="dt" sz="half" idx="2"/>
          </p:nvPr>
        </p:nvSpPr>
        <p:spPr>
          <a:xfrm>
            <a:off x="301625" y="6245225"/>
            <a:ext cx="2289175" cy="476250"/>
          </a:xfrm>
          <a:prstGeom prst="rect">
            <a:avLst/>
          </a:prstGeom>
          <a:noFill/>
          <a:ln w="9525">
            <a:noFill/>
          </a:ln>
        </p:spPr>
        <p:txBody>
          <a:bodyPr anchor="t"/>
          <a:lstStyle>
            <a:lvl1pPr>
              <a:defRPr sz="1400">
                <a:latin typeface="Arial" panose="020B0604020202020204" pitchFamily="34" charset="0"/>
              </a:defRPr>
            </a:lvl1pPr>
          </a:lstStyle>
          <a:p>
            <a:pPr fontAlgn="base">
              <a:buClrTx/>
            </a:pPr>
            <a:endParaRPr lang="zh-CN" altLang="en-US" strike="noStrike" noProof="1" dirty="0">
              <a:latin typeface="Times New Roman" panose="02020603050405020304" pitchFamily="18" charset="0"/>
            </a:endParaRPr>
          </a:p>
        </p:txBody>
      </p:sp>
      <p:sp>
        <p:nvSpPr>
          <p:cNvPr id="21509" name="页脚占位符 21508"/>
          <p:cNvSpPr>
            <a:spLocks noGrp="1"/>
          </p:cNvSpPr>
          <p:nvPr>
            <p:ph type="ftr" sz="quarter" idx="3"/>
          </p:nvPr>
        </p:nvSpPr>
        <p:spPr>
          <a:xfrm>
            <a:off x="3124200" y="6245225"/>
            <a:ext cx="2895600" cy="476250"/>
          </a:xfrm>
          <a:prstGeom prst="rect">
            <a:avLst/>
          </a:prstGeom>
          <a:noFill/>
          <a:ln w="9525">
            <a:noFill/>
          </a:ln>
        </p:spPr>
        <p:txBody>
          <a:bodyPr anchor="t"/>
          <a:lstStyle>
            <a:lvl1pPr algn="ctr">
              <a:defRPr sz="1400">
                <a:latin typeface="Arial" panose="020B0604020202020204" pitchFamily="34" charset="0"/>
              </a:defRPr>
            </a:lvl1pPr>
          </a:lstStyle>
          <a:p>
            <a:pPr fontAlgn="base">
              <a:buClrTx/>
            </a:pPr>
            <a:endParaRPr lang="zh-CN" altLang="en-US" strike="noStrike" noProof="1" dirty="0"/>
          </a:p>
        </p:txBody>
      </p:sp>
      <p:sp>
        <p:nvSpPr>
          <p:cNvPr id="21510" name="灯片编号占位符 21509"/>
          <p:cNvSpPr>
            <a:spLocks noGrp="1"/>
          </p:cNvSpPr>
          <p:nvPr>
            <p:ph type="sldNum" sz="quarter" idx="4"/>
          </p:nvPr>
        </p:nvSpPr>
        <p:spPr>
          <a:xfrm>
            <a:off x="6553200" y="6245225"/>
            <a:ext cx="2289175" cy="476250"/>
          </a:xfrm>
          <a:prstGeom prst="rect">
            <a:avLst/>
          </a:prstGeom>
          <a:noFill/>
          <a:ln w="9525">
            <a:noFill/>
          </a:ln>
        </p:spPr>
        <p:txBody>
          <a:bodyPr anchor="t"/>
          <a:lstStyle>
            <a:lvl1pPr algn="r">
              <a:defRPr sz="1400">
                <a:latin typeface="Arial" panose="020B0604020202020204" pitchFamily="34" charset="0"/>
              </a:defRPr>
            </a:lvl1pPr>
          </a:lstStyle>
          <a:p>
            <a:pPr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609600"/>
            <a:ext cx="2135188" cy="548957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301625" y="609600"/>
            <a:ext cx="6281784" cy="548957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2" name="日期占位符 1"/>
          <p:cNvSpPr>
            <a:spLocks noGrp="1"/>
          </p:cNvSpPr>
          <p:nvPr>
            <p:ph type="dt" sz="half" idx="10"/>
          </p:nvPr>
        </p:nvSpPr>
        <p:spPr>
          <a:xfrm>
            <a:off x="301625" y="6245225"/>
            <a:ext cx="2289175" cy="476250"/>
          </a:xfrm>
          <a:prstGeom prst="rect">
            <a:avLst/>
          </a:prstGeom>
          <a:noFill/>
          <a:ln w="9525">
            <a:noFill/>
          </a:ln>
        </p:spPr>
        <p:txBody>
          <a:bodyPr/>
          <a:p>
            <a:pPr lvl="0" fontAlgn="base">
              <a:buClrTx/>
            </a:pPr>
            <a:endParaRPr lang="zh-CN" altLang="en-US" strike="noStrike" noProof="1" dirty="0">
              <a:latin typeface="Times New Roman" panose="02020603050405020304" pitchFamily="18" charset="0"/>
            </a:endParaRPr>
          </a:p>
        </p:txBody>
      </p:sp>
      <p:sp>
        <p:nvSpPr>
          <p:cNvPr id="4" name="页脚占位符 3"/>
          <p:cNvSpPr>
            <a:spLocks noGrp="1"/>
          </p:cNvSpPr>
          <p:nvPr>
            <p:ph type="ftr" sz="quarter" idx="11"/>
          </p:nvPr>
        </p:nvSpPr>
        <p:spPr>
          <a:xfrm>
            <a:off x="3124200" y="6245225"/>
            <a:ext cx="2895600" cy="476250"/>
          </a:xfrm>
          <a:prstGeom prst="rect">
            <a:avLst/>
          </a:prstGeom>
          <a:noFill/>
          <a:ln w="9525">
            <a:noFill/>
          </a:ln>
        </p:spPr>
        <p:txBody>
          <a:bodyPr/>
          <a:p>
            <a:pPr lvl="0" fontAlgn="base">
              <a:buClrTx/>
            </a:pPr>
            <a:endParaRPr lang="zh-CN" altLang="en-US" strike="noStrike" noProof="1" dirty="0"/>
          </a:p>
        </p:txBody>
      </p:sp>
      <p:sp>
        <p:nvSpPr>
          <p:cNvPr id="5" name="灯片编号占位符 4"/>
          <p:cNvSpPr>
            <a:spLocks noGrp="1"/>
          </p:cNvSpPr>
          <p:nvPr>
            <p:ph type="sldNum" sz="quarter" idx="12"/>
          </p:nvPr>
        </p:nvSpPr>
        <p:spPr>
          <a:xfrm>
            <a:off x="6553200" y="6245225"/>
            <a:ext cx="2289175" cy="476250"/>
          </a:xfrm>
          <a:prstGeom prst="rect">
            <a:avLst/>
          </a:prstGeom>
          <a:noFill/>
          <a:ln w="9525">
            <a:noFill/>
          </a:ln>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2" name="日期占位符 1"/>
          <p:cNvSpPr>
            <a:spLocks noGrp="1"/>
          </p:cNvSpPr>
          <p:nvPr>
            <p:ph type="dt" sz="half" idx="10"/>
          </p:nvPr>
        </p:nvSpPr>
        <p:spPr>
          <a:xfrm>
            <a:off x="301625" y="6245225"/>
            <a:ext cx="2289175" cy="476250"/>
          </a:xfrm>
          <a:prstGeom prst="rect">
            <a:avLst/>
          </a:prstGeom>
          <a:noFill/>
          <a:ln w="9525">
            <a:noFill/>
          </a:ln>
        </p:spPr>
        <p:txBody>
          <a:bodyPr/>
          <a:p>
            <a:pPr lvl="0" fontAlgn="base">
              <a:buClrTx/>
            </a:pPr>
            <a:endParaRPr lang="zh-CN" altLang="en-US" strike="noStrike" noProof="1" dirty="0">
              <a:latin typeface="Times New Roman" panose="02020603050405020304" pitchFamily="18" charset="0"/>
            </a:endParaRPr>
          </a:p>
        </p:txBody>
      </p:sp>
      <p:sp>
        <p:nvSpPr>
          <p:cNvPr id="4" name="页脚占位符 3"/>
          <p:cNvSpPr>
            <a:spLocks noGrp="1"/>
          </p:cNvSpPr>
          <p:nvPr>
            <p:ph type="ftr" sz="quarter" idx="11"/>
          </p:nvPr>
        </p:nvSpPr>
        <p:spPr>
          <a:xfrm>
            <a:off x="3124200" y="6245225"/>
            <a:ext cx="2895600" cy="476250"/>
          </a:xfrm>
          <a:prstGeom prst="rect">
            <a:avLst/>
          </a:prstGeom>
          <a:noFill/>
          <a:ln w="9525">
            <a:noFill/>
          </a:ln>
        </p:spPr>
        <p:txBody>
          <a:bodyPr/>
          <a:p>
            <a:pPr lvl="0" fontAlgn="base">
              <a:buClrTx/>
            </a:pPr>
            <a:endParaRPr lang="zh-CN" altLang="en-US" strike="noStrike" noProof="1" dirty="0"/>
          </a:p>
        </p:txBody>
      </p:sp>
      <p:sp>
        <p:nvSpPr>
          <p:cNvPr id="5" name="灯片编号占位符 4"/>
          <p:cNvSpPr>
            <a:spLocks noGrp="1"/>
          </p:cNvSpPr>
          <p:nvPr>
            <p:ph type="sldNum" sz="quarter" idx="12"/>
          </p:nvPr>
        </p:nvSpPr>
        <p:spPr>
          <a:xfrm>
            <a:off x="6553200" y="6245225"/>
            <a:ext cx="2289175" cy="476250"/>
          </a:xfrm>
          <a:prstGeom prst="rect">
            <a:avLst/>
          </a:prstGeom>
          <a:noFill/>
          <a:ln w="9525">
            <a:noFill/>
          </a:ln>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blipFill rotWithShape="0">
          <a:blip r:embed="rId2"/>
          <a:stretch>
            <a:fillRect/>
          </a:stretch>
        </a:blipFill>
        <a:effectLst/>
      </p:bgPr>
    </p:bg>
    <p:spTree>
      <p:nvGrpSpPr>
        <p:cNvPr id="1" name=""/>
        <p:cNvGrpSpPr/>
        <p:nvPr/>
      </p:nvGrpSpPr>
      <p:grpSpPr/>
      <p:sp>
        <p:nvSpPr>
          <p:cNvPr id="21506" name="标题 21505"/>
          <p:cNvSpPr>
            <a:spLocks noGrp="1" noRot="1"/>
          </p:cNvSpPr>
          <p:nvPr>
            <p:ph type="ctrTitle"/>
          </p:nvPr>
        </p:nvSpPr>
        <p:spPr>
          <a:xfrm>
            <a:off x="685800" y="2286000"/>
            <a:ext cx="7772400" cy="1143000"/>
          </a:xfrm>
          <a:prstGeom prst="rect">
            <a:avLst/>
          </a:prstGeom>
          <a:noFill/>
          <a:ln w="9525">
            <a:noFill/>
          </a:ln>
        </p:spPr>
        <p:txBody>
          <a:bodyPr anchor="ctr"/>
          <a:lstStyle>
            <a:lvl1pPr lvl="0">
              <a:defRPr/>
            </a:lvl1pPr>
          </a:lstStyle>
          <a:p>
            <a:pPr lvl="0" fontAlgn="base"/>
            <a:r>
              <a:rPr lang="zh-CN" altLang="en-US" strike="noStrike" noProof="1" dirty="0"/>
              <a:t>单击此处编辑母版标题样式</a:t>
            </a:r>
            <a:endParaRPr lang="zh-CN" altLang="en-US" strike="noStrike" noProof="1" dirty="0"/>
          </a:p>
        </p:txBody>
      </p:sp>
      <p:sp>
        <p:nvSpPr>
          <p:cNvPr id="21507" name="副标题 21506"/>
          <p:cNvSpPr>
            <a:spLocks noGrp="1" noRot="1"/>
          </p:cNvSpPr>
          <p:nvPr>
            <p:ph type="subTitle" idx="1"/>
          </p:nvPr>
        </p:nvSpPr>
        <p:spPr>
          <a:xfrm>
            <a:off x="1371600" y="3886200"/>
            <a:ext cx="6400800" cy="17526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fontAlgn="base"/>
            <a:r>
              <a:rPr lang="zh-CN" altLang="en-US" strike="noStrike" noProof="1" dirty="0"/>
              <a:t>单击此处编辑母版副标题样式</a:t>
            </a:r>
            <a:endParaRPr lang="zh-CN" altLang="en-US" strike="noStrike" noProof="1" dirty="0"/>
          </a:p>
        </p:txBody>
      </p:sp>
      <p:sp>
        <p:nvSpPr>
          <p:cNvPr id="21508" name="日期占位符 21507"/>
          <p:cNvSpPr>
            <a:spLocks noGrp="1"/>
          </p:cNvSpPr>
          <p:nvPr>
            <p:ph type="dt" sz="half" idx="2"/>
          </p:nvPr>
        </p:nvSpPr>
        <p:spPr>
          <a:xfrm>
            <a:off x="301625" y="6245225"/>
            <a:ext cx="2289175" cy="476250"/>
          </a:xfrm>
          <a:prstGeom prst="rect">
            <a:avLst/>
          </a:prstGeom>
          <a:noFill/>
          <a:ln w="9525">
            <a:noFill/>
          </a:ln>
        </p:spPr>
        <p:txBody>
          <a:bodyPr anchor="t"/>
          <a:lstStyle>
            <a:lvl1pPr>
              <a:defRPr sz="1400">
                <a:latin typeface="Arial" panose="020B0604020202020204" pitchFamily="34" charset="0"/>
              </a:defRPr>
            </a:lvl1pPr>
          </a:lstStyle>
          <a:p>
            <a:pPr fontAlgn="base">
              <a:buClrTx/>
            </a:pPr>
            <a:endParaRPr lang="zh-CN" altLang="en-US" strike="noStrike" noProof="1" dirty="0">
              <a:latin typeface="Times New Roman" panose="02020603050405020304" pitchFamily="18" charset="0"/>
            </a:endParaRPr>
          </a:p>
        </p:txBody>
      </p:sp>
      <p:sp>
        <p:nvSpPr>
          <p:cNvPr id="21509" name="页脚占位符 21508"/>
          <p:cNvSpPr>
            <a:spLocks noGrp="1"/>
          </p:cNvSpPr>
          <p:nvPr>
            <p:ph type="ftr" sz="quarter" idx="3"/>
          </p:nvPr>
        </p:nvSpPr>
        <p:spPr>
          <a:xfrm>
            <a:off x="3124200" y="6245225"/>
            <a:ext cx="2895600" cy="476250"/>
          </a:xfrm>
          <a:prstGeom prst="rect">
            <a:avLst/>
          </a:prstGeom>
          <a:noFill/>
          <a:ln w="9525">
            <a:noFill/>
          </a:ln>
        </p:spPr>
        <p:txBody>
          <a:bodyPr anchor="t"/>
          <a:lstStyle>
            <a:lvl1pPr algn="ctr">
              <a:defRPr sz="1400">
                <a:latin typeface="Arial" panose="020B0604020202020204" pitchFamily="34" charset="0"/>
              </a:defRPr>
            </a:lvl1pPr>
          </a:lstStyle>
          <a:p>
            <a:pPr fontAlgn="base">
              <a:buClrTx/>
            </a:pPr>
            <a:endParaRPr lang="zh-CN" altLang="en-US" strike="noStrike" noProof="1" dirty="0"/>
          </a:p>
        </p:txBody>
      </p:sp>
      <p:sp>
        <p:nvSpPr>
          <p:cNvPr id="21510" name="灯片编号占位符 21509"/>
          <p:cNvSpPr>
            <a:spLocks noGrp="1"/>
          </p:cNvSpPr>
          <p:nvPr>
            <p:ph type="sldNum" sz="quarter" idx="4"/>
          </p:nvPr>
        </p:nvSpPr>
        <p:spPr>
          <a:xfrm>
            <a:off x="6553200" y="6245225"/>
            <a:ext cx="2289175" cy="476250"/>
          </a:xfrm>
          <a:prstGeom prst="rect">
            <a:avLst/>
          </a:prstGeom>
          <a:noFill/>
          <a:ln w="9525">
            <a:noFill/>
          </a:ln>
        </p:spPr>
        <p:txBody>
          <a:bodyPr anchor="t"/>
          <a:lstStyle>
            <a:lvl1pPr algn="r">
              <a:defRPr sz="1400">
                <a:latin typeface="Arial" panose="020B0604020202020204" pitchFamily="34" charset="0"/>
              </a:defRPr>
            </a:lvl1pPr>
          </a:lstStyle>
          <a:p>
            <a:pPr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301625" y="1905000"/>
            <a:ext cx="4184968" cy="41941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7408" y="1905000"/>
            <a:ext cx="4184968" cy="41941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6" name="页脚占位符 5"/>
          <p:cNvSpPr>
            <a:spLocks noGrp="1"/>
          </p:cNvSpPr>
          <p:nvPr>
            <p:ph type="ftr" sz="quarter" idx="11"/>
          </p:nvPr>
        </p:nvSpPr>
        <p:spPr/>
        <p:txBody>
          <a:bodyPr/>
          <a:p>
            <a:pPr lvl="0" fontAlgn="base">
              <a:buClrTx/>
            </a:pPr>
            <a:endParaRPr lang="zh-CN" altLang="en-US" strike="noStrike" noProof="1" dirty="0"/>
          </a:p>
        </p:txBody>
      </p:sp>
      <p:sp>
        <p:nvSpPr>
          <p:cNvPr id="7" name="灯片编号占位符 6"/>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8" name="页脚占位符 7"/>
          <p:cNvSpPr>
            <a:spLocks noGrp="1"/>
          </p:cNvSpPr>
          <p:nvPr>
            <p:ph type="ftr" sz="quarter" idx="11"/>
          </p:nvPr>
        </p:nvSpPr>
        <p:spPr/>
        <p:txBody>
          <a:bodyPr/>
          <a:p>
            <a:pPr lvl="0" fontAlgn="base">
              <a:buClrTx/>
            </a:pPr>
            <a:endParaRPr lang="zh-CN" altLang="en-US" strike="noStrike" noProof="1" dirty="0"/>
          </a:p>
        </p:txBody>
      </p:sp>
      <p:sp>
        <p:nvSpPr>
          <p:cNvPr id="9" name="灯片编号占位符 8"/>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4" name="页脚占位符 3"/>
          <p:cNvSpPr>
            <a:spLocks noGrp="1"/>
          </p:cNvSpPr>
          <p:nvPr>
            <p:ph type="ftr" sz="quarter" idx="11"/>
          </p:nvPr>
        </p:nvSpPr>
        <p:spPr/>
        <p:txBody>
          <a:bodyPr/>
          <a:p>
            <a:pPr lvl="0" fontAlgn="base">
              <a:buClrTx/>
            </a:pPr>
            <a:endParaRPr lang="zh-CN" altLang="en-US" strike="noStrike" noProof="1" dirty="0"/>
          </a:p>
        </p:txBody>
      </p:sp>
      <p:sp>
        <p:nvSpPr>
          <p:cNvPr id="5" name="灯片编号占位符 4"/>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3" name="页脚占位符 2"/>
          <p:cNvSpPr>
            <a:spLocks noGrp="1"/>
          </p:cNvSpPr>
          <p:nvPr>
            <p:ph type="ftr" sz="quarter" idx="11"/>
          </p:nvPr>
        </p:nvSpPr>
        <p:spPr/>
        <p:txBody>
          <a:bodyPr/>
          <a:p>
            <a:pPr lvl="0" fontAlgn="base">
              <a:buClrTx/>
            </a:pPr>
            <a:endParaRPr lang="zh-CN" altLang="en-US" strike="noStrike" noProof="1" dirty="0"/>
          </a:p>
        </p:txBody>
      </p:sp>
      <p:sp>
        <p:nvSpPr>
          <p:cNvPr id="4" name="灯片编号占位符 3"/>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6" name="页脚占位符 5"/>
          <p:cNvSpPr>
            <a:spLocks noGrp="1"/>
          </p:cNvSpPr>
          <p:nvPr>
            <p:ph type="ftr" sz="quarter" idx="11"/>
          </p:nvPr>
        </p:nvSpPr>
        <p:spPr/>
        <p:txBody>
          <a:bodyPr/>
          <a:p>
            <a:pPr lvl="0" fontAlgn="base">
              <a:buClrTx/>
            </a:pPr>
            <a:endParaRPr lang="zh-CN" altLang="en-US" strike="noStrike" noProof="1" dirty="0"/>
          </a:p>
        </p:txBody>
      </p:sp>
      <p:sp>
        <p:nvSpPr>
          <p:cNvPr id="7" name="灯片编号占位符 6"/>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6" name="页脚占位符 5"/>
          <p:cNvSpPr>
            <a:spLocks noGrp="1"/>
          </p:cNvSpPr>
          <p:nvPr>
            <p:ph type="ftr" sz="quarter" idx="11"/>
          </p:nvPr>
        </p:nvSpPr>
        <p:spPr/>
        <p:txBody>
          <a:bodyPr/>
          <a:p>
            <a:pPr lvl="0" fontAlgn="base">
              <a:buClrTx/>
            </a:pPr>
            <a:endParaRPr lang="zh-CN" altLang="en-US" strike="noStrike" noProof="1" dirty="0"/>
          </a:p>
        </p:txBody>
      </p:sp>
      <p:sp>
        <p:nvSpPr>
          <p:cNvPr id="7" name="灯片编号占位符 6"/>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609600"/>
            <a:ext cx="2135188" cy="548957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301625" y="609600"/>
            <a:ext cx="6281784" cy="548957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blipFill rotWithShape="0">
          <a:blip r:embed="rId2"/>
          <a:stretch>
            <a:fillRect/>
          </a:stretch>
        </a:blipFill>
        <a:effectLst/>
      </p:bgPr>
    </p:bg>
    <p:spTree>
      <p:nvGrpSpPr>
        <p:cNvPr id="1" name=""/>
        <p:cNvGrpSpPr/>
        <p:nvPr/>
      </p:nvGrpSpPr>
      <p:grpSpPr/>
      <p:sp>
        <p:nvSpPr>
          <p:cNvPr id="21506" name="标题 21505"/>
          <p:cNvSpPr>
            <a:spLocks noGrp="1" noRot="1"/>
          </p:cNvSpPr>
          <p:nvPr>
            <p:ph type="ctrTitle"/>
          </p:nvPr>
        </p:nvSpPr>
        <p:spPr>
          <a:xfrm>
            <a:off x="685800" y="2286000"/>
            <a:ext cx="7772400" cy="1143000"/>
          </a:xfrm>
          <a:prstGeom prst="rect">
            <a:avLst/>
          </a:prstGeom>
          <a:noFill/>
          <a:ln w="9525">
            <a:noFill/>
          </a:ln>
        </p:spPr>
        <p:txBody>
          <a:bodyPr anchor="ctr"/>
          <a:lstStyle>
            <a:lvl1pPr lvl="0">
              <a:defRPr/>
            </a:lvl1pPr>
          </a:lstStyle>
          <a:p>
            <a:pPr lvl="0" fontAlgn="base"/>
            <a:r>
              <a:rPr lang="zh-CN" altLang="en-US" strike="noStrike" noProof="1" dirty="0"/>
              <a:t>单击此处编辑母版标题样式</a:t>
            </a:r>
            <a:endParaRPr lang="zh-CN" altLang="en-US" strike="noStrike" noProof="1" dirty="0"/>
          </a:p>
        </p:txBody>
      </p:sp>
      <p:sp>
        <p:nvSpPr>
          <p:cNvPr id="21507" name="副标题 21506"/>
          <p:cNvSpPr>
            <a:spLocks noGrp="1" noRot="1"/>
          </p:cNvSpPr>
          <p:nvPr>
            <p:ph type="subTitle" idx="1"/>
          </p:nvPr>
        </p:nvSpPr>
        <p:spPr>
          <a:xfrm>
            <a:off x="1371600" y="3886200"/>
            <a:ext cx="6400800" cy="17526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fontAlgn="base"/>
            <a:r>
              <a:rPr lang="zh-CN" altLang="en-US" strike="noStrike" noProof="1" dirty="0"/>
              <a:t>单击此处编辑母版副标题样式</a:t>
            </a:r>
            <a:endParaRPr lang="zh-CN" altLang="en-US" strike="noStrike" noProof="1" dirty="0"/>
          </a:p>
        </p:txBody>
      </p:sp>
      <p:sp>
        <p:nvSpPr>
          <p:cNvPr id="21508" name="日期占位符 21507"/>
          <p:cNvSpPr>
            <a:spLocks noGrp="1"/>
          </p:cNvSpPr>
          <p:nvPr>
            <p:ph type="dt" sz="half" idx="2"/>
          </p:nvPr>
        </p:nvSpPr>
        <p:spPr>
          <a:xfrm>
            <a:off x="301625" y="6245225"/>
            <a:ext cx="2289175" cy="476250"/>
          </a:xfrm>
          <a:prstGeom prst="rect">
            <a:avLst/>
          </a:prstGeom>
          <a:noFill/>
          <a:ln w="9525">
            <a:noFill/>
          </a:ln>
        </p:spPr>
        <p:txBody>
          <a:bodyPr anchor="t"/>
          <a:lstStyle>
            <a:lvl1pPr>
              <a:defRPr sz="1400">
                <a:latin typeface="Arial" panose="020B0604020202020204" pitchFamily="34" charset="0"/>
              </a:defRPr>
            </a:lvl1pPr>
          </a:lstStyle>
          <a:p>
            <a:pPr fontAlgn="base">
              <a:buClrTx/>
            </a:pPr>
            <a:endParaRPr lang="zh-CN" altLang="en-US" strike="noStrike" noProof="1" dirty="0">
              <a:latin typeface="Times New Roman" panose="02020603050405020304" pitchFamily="18" charset="0"/>
            </a:endParaRPr>
          </a:p>
        </p:txBody>
      </p:sp>
      <p:sp>
        <p:nvSpPr>
          <p:cNvPr id="21509" name="页脚占位符 21508"/>
          <p:cNvSpPr>
            <a:spLocks noGrp="1"/>
          </p:cNvSpPr>
          <p:nvPr>
            <p:ph type="ftr" sz="quarter" idx="3"/>
          </p:nvPr>
        </p:nvSpPr>
        <p:spPr>
          <a:xfrm>
            <a:off x="3124200" y="6245225"/>
            <a:ext cx="2895600" cy="476250"/>
          </a:xfrm>
          <a:prstGeom prst="rect">
            <a:avLst/>
          </a:prstGeom>
          <a:noFill/>
          <a:ln w="9525">
            <a:noFill/>
          </a:ln>
        </p:spPr>
        <p:txBody>
          <a:bodyPr anchor="t"/>
          <a:lstStyle>
            <a:lvl1pPr algn="ctr">
              <a:defRPr sz="1400">
                <a:latin typeface="Arial" panose="020B0604020202020204" pitchFamily="34" charset="0"/>
              </a:defRPr>
            </a:lvl1pPr>
          </a:lstStyle>
          <a:p>
            <a:pPr fontAlgn="base">
              <a:buClrTx/>
            </a:pPr>
            <a:endParaRPr lang="zh-CN" altLang="en-US" strike="noStrike" noProof="1" dirty="0"/>
          </a:p>
        </p:txBody>
      </p:sp>
      <p:sp>
        <p:nvSpPr>
          <p:cNvPr id="21510" name="灯片编号占位符 21509"/>
          <p:cNvSpPr>
            <a:spLocks noGrp="1"/>
          </p:cNvSpPr>
          <p:nvPr>
            <p:ph type="sldNum" sz="quarter" idx="4"/>
          </p:nvPr>
        </p:nvSpPr>
        <p:spPr>
          <a:xfrm>
            <a:off x="6553200" y="6245225"/>
            <a:ext cx="2289175" cy="476250"/>
          </a:xfrm>
          <a:prstGeom prst="rect">
            <a:avLst/>
          </a:prstGeom>
          <a:noFill/>
          <a:ln w="9525">
            <a:noFill/>
          </a:ln>
        </p:spPr>
        <p:txBody>
          <a:bodyPr anchor="t"/>
          <a:lstStyle>
            <a:lvl1pPr algn="r">
              <a:defRPr sz="1400">
                <a:latin typeface="Arial" panose="020B0604020202020204" pitchFamily="34" charset="0"/>
              </a:defRPr>
            </a:lvl1pPr>
          </a:lstStyle>
          <a:p>
            <a:pPr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301625" y="1905000"/>
            <a:ext cx="4184968" cy="41941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7408" y="1905000"/>
            <a:ext cx="4184968" cy="41941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6" name="页脚占位符 5"/>
          <p:cNvSpPr>
            <a:spLocks noGrp="1"/>
          </p:cNvSpPr>
          <p:nvPr>
            <p:ph type="ftr" sz="quarter" idx="11"/>
          </p:nvPr>
        </p:nvSpPr>
        <p:spPr/>
        <p:txBody>
          <a:bodyPr/>
          <a:p>
            <a:pPr lvl="0" fontAlgn="base">
              <a:buClrTx/>
            </a:pPr>
            <a:endParaRPr lang="zh-CN" altLang="en-US" strike="noStrike" noProof="1" dirty="0"/>
          </a:p>
        </p:txBody>
      </p:sp>
      <p:sp>
        <p:nvSpPr>
          <p:cNvPr id="7" name="灯片编号占位符 6"/>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8" name="页脚占位符 7"/>
          <p:cNvSpPr>
            <a:spLocks noGrp="1"/>
          </p:cNvSpPr>
          <p:nvPr>
            <p:ph type="ftr" sz="quarter" idx="11"/>
          </p:nvPr>
        </p:nvSpPr>
        <p:spPr/>
        <p:txBody>
          <a:bodyPr/>
          <a:p>
            <a:pPr lvl="0" fontAlgn="base">
              <a:buClrTx/>
            </a:pPr>
            <a:endParaRPr lang="zh-CN" altLang="en-US" strike="noStrike" noProof="1" dirty="0"/>
          </a:p>
        </p:txBody>
      </p:sp>
      <p:sp>
        <p:nvSpPr>
          <p:cNvPr id="9" name="灯片编号占位符 8"/>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4" name="页脚占位符 3"/>
          <p:cNvSpPr>
            <a:spLocks noGrp="1"/>
          </p:cNvSpPr>
          <p:nvPr>
            <p:ph type="ftr" sz="quarter" idx="11"/>
          </p:nvPr>
        </p:nvSpPr>
        <p:spPr/>
        <p:txBody>
          <a:bodyPr/>
          <a:p>
            <a:pPr lvl="0" fontAlgn="base">
              <a:buClrTx/>
            </a:pPr>
            <a:endParaRPr lang="zh-CN" altLang="en-US" strike="noStrike" noProof="1" dirty="0"/>
          </a:p>
        </p:txBody>
      </p:sp>
      <p:sp>
        <p:nvSpPr>
          <p:cNvPr id="5" name="灯片编号占位符 4"/>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3" name="页脚占位符 2"/>
          <p:cNvSpPr>
            <a:spLocks noGrp="1"/>
          </p:cNvSpPr>
          <p:nvPr>
            <p:ph type="ftr" sz="quarter" idx="11"/>
          </p:nvPr>
        </p:nvSpPr>
        <p:spPr/>
        <p:txBody>
          <a:bodyPr/>
          <a:p>
            <a:pPr lvl="0" fontAlgn="base">
              <a:buClrTx/>
            </a:pPr>
            <a:endParaRPr lang="zh-CN" altLang="en-US" strike="noStrike" noProof="1" dirty="0"/>
          </a:p>
        </p:txBody>
      </p:sp>
      <p:sp>
        <p:nvSpPr>
          <p:cNvPr id="4" name="灯片编号占位符 3"/>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6" name="页脚占位符 5"/>
          <p:cNvSpPr>
            <a:spLocks noGrp="1"/>
          </p:cNvSpPr>
          <p:nvPr>
            <p:ph type="ftr" sz="quarter" idx="11"/>
          </p:nvPr>
        </p:nvSpPr>
        <p:spPr/>
        <p:txBody>
          <a:bodyPr/>
          <a:p>
            <a:pPr lvl="0" fontAlgn="base">
              <a:buClrTx/>
            </a:pPr>
            <a:endParaRPr lang="zh-CN" altLang="en-US" strike="noStrike" noProof="1" dirty="0"/>
          </a:p>
        </p:txBody>
      </p:sp>
      <p:sp>
        <p:nvSpPr>
          <p:cNvPr id="7" name="灯片编号占位符 6"/>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6" name="页脚占位符 5"/>
          <p:cNvSpPr>
            <a:spLocks noGrp="1"/>
          </p:cNvSpPr>
          <p:nvPr>
            <p:ph type="ftr" sz="quarter" idx="11"/>
          </p:nvPr>
        </p:nvSpPr>
        <p:spPr/>
        <p:txBody>
          <a:bodyPr/>
          <a:p>
            <a:pPr lvl="0" fontAlgn="base">
              <a:buClrTx/>
            </a:pPr>
            <a:endParaRPr lang="zh-CN" altLang="en-US" strike="noStrike" noProof="1" dirty="0"/>
          </a:p>
        </p:txBody>
      </p:sp>
      <p:sp>
        <p:nvSpPr>
          <p:cNvPr id="7" name="灯片编号占位符 6"/>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609600"/>
            <a:ext cx="2135188" cy="548957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301625" y="609600"/>
            <a:ext cx="6281784" cy="548957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_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2" name="日期占位符 1"/>
          <p:cNvSpPr>
            <a:spLocks noGrp="1"/>
          </p:cNvSpPr>
          <p:nvPr>
            <p:ph type="dt" sz="half" idx="10"/>
          </p:nvPr>
        </p:nvSpPr>
        <p:spPr>
          <a:xfrm>
            <a:off x="301625" y="6245225"/>
            <a:ext cx="2289175" cy="476250"/>
          </a:xfrm>
          <a:prstGeom prst="rect">
            <a:avLst/>
          </a:prstGeom>
          <a:noFill/>
          <a:ln w="9525">
            <a:noFill/>
          </a:ln>
        </p:spPr>
        <p:txBody>
          <a:bodyPr/>
          <a:p>
            <a:pPr lvl="0" fontAlgn="base">
              <a:buClrTx/>
            </a:pPr>
            <a:endParaRPr lang="zh-CN" altLang="en-US" strike="noStrike" noProof="1" dirty="0">
              <a:latin typeface="Times New Roman" panose="02020603050405020304" pitchFamily="18" charset="0"/>
            </a:endParaRPr>
          </a:p>
        </p:txBody>
      </p:sp>
      <p:sp>
        <p:nvSpPr>
          <p:cNvPr id="4" name="页脚占位符 3"/>
          <p:cNvSpPr>
            <a:spLocks noGrp="1"/>
          </p:cNvSpPr>
          <p:nvPr>
            <p:ph type="ftr" sz="quarter" idx="11"/>
          </p:nvPr>
        </p:nvSpPr>
        <p:spPr>
          <a:xfrm>
            <a:off x="3124200" y="6245225"/>
            <a:ext cx="2895600" cy="476250"/>
          </a:xfrm>
          <a:prstGeom prst="rect">
            <a:avLst/>
          </a:prstGeom>
          <a:noFill/>
          <a:ln w="9525">
            <a:noFill/>
          </a:ln>
        </p:spPr>
        <p:txBody>
          <a:bodyPr/>
          <a:p>
            <a:pPr lvl="0" fontAlgn="base">
              <a:buClrTx/>
            </a:pPr>
            <a:endParaRPr lang="zh-CN" altLang="en-US" strike="noStrike" noProof="1" dirty="0"/>
          </a:p>
        </p:txBody>
      </p:sp>
      <p:sp>
        <p:nvSpPr>
          <p:cNvPr id="5" name="灯片编号占位符 4"/>
          <p:cNvSpPr>
            <a:spLocks noGrp="1"/>
          </p:cNvSpPr>
          <p:nvPr>
            <p:ph type="sldNum" sz="quarter" idx="12"/>
          </p:nvPr>
        </p:nvSpPr>
        <p:spPr>
          <a:xfrm>
            <a:off x="6553200" y="6245225"/>
            <a:ext cx="2289175" cy="476250"/>
          </a:xfrm>
          <a:prstGeom prst="rect">
            <a:avLst/>
          </a:prstGeom>
          <a:noFill/>
          <a:ln w="9525">
            <a:noFill/>
          </a:ln>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_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2" name="日期占位符 1"/>
          <p:cNvSpPr>
            <a:spLocks noGrp="1"/>
          </p:cNvSpPr>
          <p:nvPr>
            <p:ph type="dt" sz="half" idx="10"/>
          </p:nvPr>
        </p:nvSpPr>
        <p:spPr>
          <a:xfrm>
            <a:off x="301625" y="6245225"/>
            <a:ext cx="2289175" cy="476250"/>
          </a:xfrm>
          <a:prstGeom prst="rect">
            <a:avLst/>
          </a:prstGeom>
          <a:noFill/>
          <a:ln w="9525">
            <a:noFill/>
          </a:ln>
        </p:spPr>
        <p:txBody>
          <a:bodyPr/>
          <a:p>
            <a:pPr lvl="0" fontAlgn="base">
              <a:buClrTx/>
            </a:pPr>
            <a:endParaRPr lang="zh-CN" altLang="en-US" strike="noStrike" noProof="1" dirty="0">
              <a:latin typeface="Times New Roman" panose="02020603050405020304" pitchFamily="18" charset="0"/>
            </a:endParaRPr>
          </a:p>
        </p:txBody>
      </p:sp>
      <p:sp>
        <p:nvSpPr>
          <p:cNvPr id="4" name="页脚占位符 3"/>
          <p:cNvSpPr>
            <a:spLocks noGrp="1"/>
          </p:cNvSpPr>
          <p:nvPr>
            <p:ph type="ftr" sz="quarter" idx="11"/>
          </p:nvPr>
        </p:nvSpPr>
        <p:spPr>
          <a:xfrm>
            <a:off x="3124200" y="6245225"/>
            <a:ext cx="2895600" cy="476250"/>
          </a:xfrm>
          <a:prstGeom prst="rect">
            <a:avLst/>
          </a:prstGeom>
          <a:noFill/>
          <a:ln w="9525">
            <a:noFill/>
          </a:ln>
        </p:spPr>
        <p:txBody>
          <a:bodyPr/>
          <a:p>
            <a:pPr lvl="0" fontAlgn="base">
              <a:buClrTx/>
            </a:pPr>
            <a:endParaRPr lang="zh-CN" altLang="en-US" strike="noStrike" noProof="1" dirty="0"/>
          </a:p>
        </p:txBody>
      </p:sp>
      <p:sp>
        <p:nvSpPr>
          <p:cNvPr id="5" name="灯片编号占位符 4"/>
          <p:cNvSpPr>
            <a:spLocks noGrp="1"/>
          </p:cNvSpPr>
          <p:nvPr>
            <p:ph type="sldNum" sz="quarter" idx="12"/>
          </p:nvPr>
        </p:nvSpPr>
        <p:spPr>
          <a:xfrm>
            <a:off x="6553200" y="6245225"/>
            <a:ext cx="2289175" cy="476250"/>
          </a:xfrm>
          <a:prstGeom prst="rect">
            <a:avLst/>
          </a:prstGeom>
          <a:noFill/>
          <a:ln w="9525">
            <a:noFill/>
          </a:ln>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3314" name="Picture 2" descr="C:\Users\Administrator\Desktop\75bab28f863d378bb007a7537ede48fc.jpg"/>
          <p:cNvPicPr>
            <a:picLocks noChangeAspect="1"/>
          </p:cNvPicPr>
          <p:nvPr userDrawn="1"/>
        </p:nvPicPr>
        <p:blipFill>
          <a:blip r:embed="rId2"/>
          <a:stretch>
            <a:fillRect/>
          </a:stretch>
        </p:blipFill>
        <p:spPr>
          <a:xfrm>
            <a:off x="7885113" y="5414963"/>
            <a:ext cx="2159000" cy="2886075"/>
          </a:xfrm>
          <a:prstGeom prst="rect">
            <a:avLst/>
          </a:prstGeom>
          <a:noFill/>
          <a:ln w="9525">
            <a:noFill/>
          </a:ln>
        </p:spPr>
      </p:pic>
      <p:pic>
        <p:nvPicPr>
          <p:cNvPr id="13315" name="Picture 2" descr="C:\Users\Administrator\Desktop\75bab28f863d378bb007a7537ede48fc.jpg"/>
          <p:cNvPicPr>
            <a:picLocks noChangeAspect="1"/>
          </p:cNvPicPr>
          <p:nvPr userDrawn="1"/>
        </p:nvPicPr>
        <p:blipFill>
          <a:blip r:embed="rId3"/>
          <a:stretch>
            <a:fillRect/>
          </a:stretch>
        </p:blipFill>
        <p:spPr>
          <a:xfrm>
            <a:off x="179388" y="165100"/>
            <a:ext cx="647700" cy="863600"/>
          </a:xfrm>
          <a:prstGeom prst="rect">
            <a:avLst/>
          </a:prstGeom>
          <a:noFill/>
          <a:ln w="9525">
            <a:noFill/>
          </a:ln>
        </p:spPr>
      </p:pic>
      <p:sp>
        <p:nvSpPr>
          <p:cNvPr id="2" name="日期占位符 1"/>
          <p:cNvSpPr>
            <a:spLocks noGrp="1"/>
          </p:cNvSpPr>
          <p:nvPr>
            <p:ph type="dt" sz="half" idx="10"/>
          </p:nvPr>
        </p:nvSpPr>
        <p:spPr>
          <a:xfrm>
            <a:off x="457200" y="6356350"/>
            <a:ext cx="2133600" cy="365125"/>
          </a:xfrm>
          <a:prstGeom prst="rect">
            <a:avLst/>
          </a:prstGeom>
        </p:spPr>
        <p:txBody>
          <a:bodyPr vert="horz" lIns="91428" tIns="45714" rIns="91428" bIns="45714" rtlCol="0" anchor="ctr"/>
          <a:lstStyle/>
          <a:p>
            <a:pPr fontAlgn="base"/>
            <a:fld id="{02854A03-91AF-448A-9954-517C0577E5F0}"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28" tIns="45714" rIns="91428" bIns="45714" rtlCol="0" anchor="ctr"/>
          <a:lstStyle/>
          <a:p>
            <a:pPr fontAlgn="base"/>
            <a:endParaRPr lang="zh-CN" altLang="en-US" strike="noStrike" noProof="1"/>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28" tIns="45714" rIns="91428" bIns="45714" rtlCol="0" anchor="ctr"/>
          <a:lstStyle/>
          <a:p>
            <a:pPr fontAlgn="base"/>
            <a:fld id="{2EEFC946-6D13-4F8C-9740-992A906A613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000" advClick="0">
        <p:wheel spokes="3"/>
      </p:transition>
    </mc:Choice>
    <mc:Fallback>
      <p:transition spd="slow" advClick="0">
        <p:wheel spokes="3"/>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301625" y="1905000"/>
            <a:ext cx="4184968" cy="41941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7408" y="1905000"/>
            <a:ext cx="4184968" cy="41941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6" name="页脚占位符 5"/>
          <p:cNvSpPr>
            <a:spLocks noGrp="1"/>
          </p:cNvSpPr>
          <p:nvPr>
            <p:ph type="ftr" sz="quarter" idx="11"/>
          </p:nvPr>
        </p:nvSpPr>
        <p:spPr/>
        <p:txBody>
          <a:bodyPr/>
          <a:p>
            <a:pPr lvl="0" fontAlgn="base">
              <a:buClrTx/>
            </a:pPr>
            <a:endParaRPr lang="zh-CN" altLang="en-US" strike="noStrike" noProof="1" dirty="0"/>
          </a:p>
        </p:txBody>
      </p:sp>
      <p:sp>
        <p:nvSpPr>
          <p:cNvPr id="7" name="灯片编号占位符 6"/>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4500"/>
            </a:lvl1pPr>
          </a:lstStyle>
          <a:p>
            <a:pPr fontAlgn="auto"/>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628650" y="6356350"/>
            <a:ext cx="2057400" cy="365125"/>
          </a:xfrm>
          <a:prstGeom prst="rect">
            <a:avLst/>
          </a:prstGeom>
        </p:spPr>
        <p:txBody>
          <a:bodyPr vert="horz" lIns="91428" tIns="45714" rIns="91428" bIns="45714" rtlCol="0" anchor="ctr"/>
          <a:lstStyle>
            <a:lvl1pPr eaLnBrk="1" fontAlgn="auto" hangingPunct="1">
              <a:spcBef>
                <a:spcPts val="0"/>
              </a:spcBef>
              <a:spcAft>
                <a:spcPts val="0"/>
              </a:spcAft>
              <a:defRPr>
                <a:latin typeface="+mn-lt"/>
                <a:ea typeface="+mn-ea"/>
              </a:defRPr>
            </a:lvl1pPr>
          </a:lstStyle>
          <a:p>
            <a:pPr fontAlgn="auto">
              <a:defRPr/>
            </a:pPr>
            <a:fld id="{4C0F3E8C-8BCD-4A8F-98D8-F8D96B87BD28}"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a:xfrm>
            <a:off x="3028950" y="6356350"/>
            <a:ext cx="3086100" cy="365125"/>
          </a:xfrm>
          <a:prstGeom prst="rect">
            <a:avLst/>
          </a:prstGeom>
        </p:spPr>
        <p:txBody>
          <a:bodyPr vert="horz" lIns="91428" tIns="45714" rIns="91428" bIns="45714" rtlCol="0" anchor="ctr"/>
          <a:lstStyle>
            <a:lvl1pPr eaLnBrk="1" fontAlgn="auto" hangingPunct="1">
              <a:spcBef>
                <a:spcPts val="0"/>
              </a:spcBef>
              <a:spcAft>
                <a:spcPts val="0"/>
              </a:spcAft>
              <a:defRPr>
                <a:latin typeface="+mn-lt"/>
                <a:ea typeface="+mn-ea"/>
              </a:defRPr>
            </a:lvl1pPr>
          </a:lstStyle>
          <a:p>
            <a:pPr fontAlgn="auto">
              <a:defRPr/>
            </a:pPr>
            <a:endParaRPr lang="zh-CN" altLang="en-US" strike="noStrike" noProof="1"/>
          </a:p>
        </p:txBody>
      </p:sp>
      <p:sp>
        <p:nvSpPr>
          <p:cNvPr id="6" name="灯片编号占位符 5"/>
          <p:cNvSpPr>
            <a:spLocks noGrp="1"/>
          </p:cNvSpPr>
          <p:nvPr>
            <p:ph type="sldNum" sz="quarter" idx="12"/>
          </p:nvPr>
        </p:nvSpPr>
        <p:spPr>
          <a:xfrm>
            <a:off x="6457950" y="6356350"/>
            <a:ext cx="2057400" cy="365125"/>
          </a:xfrm>
          <a:prstGeom prst="rect">
            <a:avLst/>
          </a:prstGeom>
        </p:spPr>
        <p:txBody>
          <a:bodyPr vert="horz" wrap="square" lIns="68580" tIns="34290" rIns="68580" bIns="34290" numCol="1" rtlCol="0" anchor="t" anchorCtr="0" compatLnSpc="1"/>
          <a:lstStyle>
            <a:lvl1pPr eaLnBrk="1" hangingPunct="1">
              <a:defRPr smtClean="0"/>
            </a:lvl1pPr>
          </a:lstStyle>
          <a:p>
            <a:pPr fontAlgn="base">
              <a:defRPr/>
            </a:pPr>
            <a:fld id="{4AAA05D2-2F82-4D1D-9A69-4CC173608BCF}"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000" advClick="0">
        <p:wheel spokes="3"/>
      </p:transition>
    </mc:Choice>
    <mc:Fallback>
      <p:transition spd="slow" advClick="0">
        <p:wheel spokes="3"/>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标题和内容">
    <p:bg>
      <p:bgPr>
        <a:solidFill>
          <a:schemeClr val="bg1"/>
        </a:solidFill>
        <a:effectLst/>
      </p:bgPr>
    </p:bg>
    <p:spTree>
      <p:nvGrpSpPr>
        <p:cNvPr id="1" name=""/>
        <p:cNvGrpSpPr/>
        <p:nvPr/>
      </p:nvGrpSpPr>
      <p:grpSpPr>
        <a:xfrm>
          <a:off x="0" y="0"/>
          <a:ext cx="0" cy="0"/>
          <a:chOff x="0" y="0"/>
          <a:chExt cx="0" cy="0"/>
        </a:xfrm>
      </p:grpSpPr>
      <p:pic>
        <p:nvPicPr>
          <p:cNvPr id="15362" name="Picture 2" descr="C:\Users\Administrator\Desktop\582c0aa581928.jpg"/>
          <p:cNvPicPr>
            <a:picLocks noChangeAspect="1"/>
          </p:cNvPicPr>
          <p:nvPr userDrawn="1"/>
        </p:nvPicPr>
        <p:blipFill>
          <a:blip r:embed="rId2"/>
          <a:stretch>
            <a:fillRect/>
          </a:stretch>
        </p:blipFill>
        <p:spPr>
          <a:xfrm>
            <a:off x="0" y="0"/>
            <a:ext cx="9144000" cy="6858000"/>
          </a:xfrm>
          <a:prstGeom prst="rect">
            <a:avLst/>
          </a:prstGeom>
          <a:noFill/>
          <a:ln w="9525">
            <a:noFill/>
          </a:ln>
        </p:spPr>
      </p:pic>
      <p:sp>
        <p:nvSpPr>
          <p:cNvPr id="2" name="日期占位符 1"/>
          <p:cNvSpPr>
            <a:spLocks noGrp="1"/>
          </p:cNvSpPr>
          <p:nvPr>
            <p:ph type="dt" sz="half" idx="10"/>
          </p:nvPr>
        </p:nvSpPr>
        <p:spPr>
          <a:xfrm>
            <a:off x="457200" y="6356350"/>
            <a:ext cx="2133600" cy="365125"/>
          </a:xfrm>
          <a:prstGeom prst="rect">
            <a:avLst/>
          </a:prstGeom>
        </p:spPr>
        <p:txBody>
          <a:bodyPr vert="horz" lIns="91428" tIns="45714" rIns="91428" bIns="45714" rtlCol="0" anchor="ctr"/>
          <a:p>
            <a:pPr fontAlgn="base"/>
            <a:fld id="{02854A03-91AF-448A-9954-517C0577E5F0}"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28" tIns="45714" rIns="91428" bIns="45714" rtlCol="0" anchor="ctr"/>
          <a:p>
            <a:pPr fontAlgn="base"/>
            <a:endParaRPr lang="zh-CN" altLang="en-US" strike="noStrike" noProof="1"/>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28" tIns="45714" rIns="91428" bIns="45714" rtlCol="0" anchor="ctr"/>
          <a:p>
            <a:pPr fontAlgn="base"/>
            <a:fld id="{2EEFC946-6D13-4F8C-9740-992A906A613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000" advClick="0">
        <p:wheel spokes="3"/>
      </p:transition>
    </mc:Choice>
    <mc:Fallback>
      <p:transition spd="slow" advClick="0">
        <p:wheel spokes="3"/>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kumimoji="1" lang="zh-CN" altLang="en-US" strike="noStrike" noProof="1"/>
              <a:t>单击此处编辑母版标题样式</a:t>
            </a:r>
            <a:endParaRPr kumimoji="1" lang="zh-CN" altLang="en-US" strike="noStrike" noProof="1"/>
          </a:p>
        </p:txBody>
      </p:sp>
      <p:sp>
        <p:nvSpPr>
          <p:cNvPr id="3" name="内容占位符 2"/>
          <p:cNvSpPr>
            <a:spLocks noGrp="1"/>
          </p:cNvSpPr>
          <p:nvPr>
            <p:ph idx="1"/>
          </p:nvPr>
        </p:nvSpPr>
        <p:spPr/>
        <p:txBody>
          <a:bodyPr/>
          <a:lstStyle/>
          <a:p>
            <a:pPr lvl="0" fontAlgn="auto"/>
            <a:r>
              <a:rPr kumimoji="1" lang="zh-CN" altLang="en-US" strike="noStrike" noProof="1"/>
              <a:t>单击此处编辑母版文本样式</a:t>
            </a:r>
            <a:endParaRPr kumimoji="1" lang="zh-CN" altLang="en-US" strike="noStrike" noProof="1"/>
          </a:p>
          <a:p>
            <a:pPr lvl="1" fontAlgn="auto"/>
            <a:r>
              <a:rPr kumimoji="1" lang="zh-CN" altLang="en-US" strike="noStrike" noProof="1"/>
              <a:t>二级</a:t>
            </a:r>
            <a:endParaRPr kumimoji="1" lang="zh-CN" altLang="en-US" strike="noStrike" noProof="1"/>
          </a:p>
          <a:p>
            <a:pPr lvl="2" fontAlgn="auto"/>
            <a:r>
              <a:rPr kumimoji="1" lang="zh-CN" altLang="en-US" strike="noStrike" noProof="1"/>
              <a:t>三级</a:t>
            </a:r>
            <a:endParaRPr kumimoji="1" lang="zh-CN" altLang="en-US" strike="noStrike" noProof="1"/>
          </a:p>
          <a:p>
            <a:pPr lvl="3" fontAlgn="auto"/>
            <a:r>
              <a:rPr kumimoji="1" lang="zh-CN" altLang="en-US" strike="noStrike" noProof="1"/>
              <a:t>四级</a:t>
            </a:r>
            <a:endParaRPr kumimoji="1" lang="zh-CN" altLang="en-US" strike="noStrike" noProof="1"/>
          </a:p>
          <a:p>
            <a:pPr lvl="4" fontAlgn="auto"/>
            <a:r>
              <a:rPr kumimoji="1" lang="zh-CN" altLang="en-US" strike="noStrike" noProof="1"/>
              <a:t>五级</a:t>
            </a:r>
            <a:endParaRPr kumimoji="1" lang="zh-CN" altLang="en-US" strike="noStrike" noProof="1"/>
          </a:p>
        </p:txBody>
      </p:sp>
      <p:sp>
        <p:nvSpPr>
          <p:cNvPr id="4" name="日期占位符 3"/>
          <p:cNvSpPr>
            <a:spLocks noGrp="1"/>
          </p:cNvSpPr>
          <p:nvPr>
            <p:ph type="dt" sz="half" idx="10"/>
          </p:nvPr>
        </p:nvSpPr>
        <p:spPr/>
        <p:txBody>
          <a:bodyPr/>
          <a:p>
            <a:pPr fontAlgn="base"/>
            <a:fld id="{02854A03-91AF-448A-9954-517C0577E5F0}"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a:p>
        </p:txBody>
      </p:sp>
      <p:sp>
        <p:nvSpPr>
          <p:cNvPr id="6" name="灯片编号占位符 5"/>
          <p:cNvSpPr>
            <a:spLocks noGrp="1"/>
          </p:cNvSpPr>
          <p:nvPr>
            <p:ph type="sldNum" sz="quarter" idx="12"/>
          </p:nvPr>
        </p:nvSpPr>
        <p:spPr/>
        <p:txBody>
          <a:bodyPr/>
          <a:p>
            <a:pPr fontAlgn="base"/>
            <a:fld id="{2EEFC946-6D13-4F8C-9740-992A906A613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000" advClick="0">
        <p:wheel spokes="3"/>
      </p:transition>
    </mc:Choice>
    <mc:Fallback>
      <p:transition spd="slow" advClick="0">
        <p:wheel spokes="3"/>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空白页">
    <p:bg>
      <p:bgPr>
        <a:solidFill>
          <a:schemeClr val="bg1"/>
        </a:solidFill>
        <a:effectLst/>
      </p:bgPr>
    </p:bg>
    <p:spTree>
      <p:nvGrpSpPr>
        <p:cNvPr id="1" name=""/>
        <p:cNvGrpSpPr/>
        <p:nvPr/>
      </p:nvGrpSpPr>
      <p:grpSpPr>
        <a:xfrm>
          <a:off x="0" y="0"/>
          <a:ext cx="0" cy="0"/>
          <a:chOff x="0" y="0"/>
          <a:chExt cx="0" cy="0"/>
        </a:xfrm>
      </p:grpSpPr>
      <p:pic>
        <p:nvPicPr>
          <p:cNvPr id="16386" name="图片 4"/>
          <p:cNvPicPr>
            <a:picLocks noChangeAspect="1"/>
          </p:cNvPicPr>
          <p:nvPr userDrawn="1"/>
        </p:nvPicPr>
        <p:blipFill>
          <a:blip r:embed="rId2"/>
          <a:stretch>
            <a:fillRect/>
          </a:stretch>
        </p:blipFill>
        <p:spPr>
          <a:xfrm>
            <a:off x="0" y="0"/>
            <a:ext cx="9144000" cy="6858000"/>
          </a:xfrm>
          <a:prstGeom prst="rect">
            <a:avLst/>
          </a:prstGeom>
          <a:noFill/>
          <a:ln w="9525">
            <a:noFill/>
          </a:ln>
        </p:spPr>
      </p:pic>
      <p:grpSp>
        <p:nvGrpSpPr>
          <p:cNvPr id="2" name="组合 3"/>
          <p:cNvGrpSpPr/>
          <p:nvPr userDrawn="1"/>
        </p:nvGrpSpPr>
        <p:grpSpPr bwMode="auto">
          <a:xfrm flipH="1">
            <a:off x="-1" y="330691"/>
            <a:ext cx="1797166" cy="676274"/>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z="1400" strike="noStrike" noProof="1"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z="1400" strike="noStrike" noProof="1" dirty="0">
                <a:cs typeface="+mn-ea"/>
                <a:sym typeface="+mn-lt"/>
              </a:endParaRPr>
            </a:p>
          </p:txBody>
        </p:sp>
      </p:grpSp>
      <p:sp>
        <p:nvSpPr>
          <p:cNvPr id="16388" name="文本框 12"/>
          <p:cNvSpPr txBox="1"/>
          <p:nvPr userDrawn="1"/>
        </p:nvSpPr>
        <p:spPr>
          <a:xfrm>
            <a:off x="0" y="493713"/>
            <a:ext cx="1795463" cy="619125"/>
          </a:xfrm>
          <a:prstGeom prst="rect">
            <a:avLst/>
          </a:prstGeom>
          <a:noFill/>
          <a:ln w="9525">
            <a:noFill/>
          </a:ln>
        </p:spPr>
        <p:txBody>
          <a:bodyPr wrap="square" lIns="65023" tIns="32511" rIns="65023" bIns="32511" anchor="t" anchorCtr="0">
            <a:spAutoFit/>
          </a:bodyPr>
          <a:p>
            <a:pPr lvl="0"/>
            <a:r>
              <a:rPr lang="zh-CN" altLang="en-US" dirty="0">
                <a:solidFill>
                  <a:schemeClr val="bg1"/>
                </a:solidFill>
                <a:latin typeface="微软雅黑" panose="020B0503020204020204" charset="-122"/>
                <a:ea typeface="微软雅黑" panose="020B0503020204020204" charset="-122"/>
                <a:sym typeface="Calibri" panose="020F0502020204030204" charset="0"/>
              </a:rPr>
              <a:t>点击添加相关标题文字</a:t>
            </a:r>
            <a:endParaRPr lang="zh-CN" altLang="en-US" dirty="0">
              <a:solidFill>
                <a:schemeClr val="bg1"/>
              </a:solidFill>
              <a:latin typeface="微软雅黑" panose="020B0503020204020204" charset="-122"/>
              <a:ea typeface="微软雅黑" panose="020B0503020204020204" charset="-122"/>
              <a:sym typeface="Calibri" panose="020F0502020204030204" charset="0"/>
            </a:endParaRPr>
          </a:p>
        </p:txBody>
      </p:sp>
      <p:sp>
        <p:nvSpPr>
          <p:cNvPr id="5" name="日期占位符 4"/>
          <p:cNvSpPr>
            <a:spLocks noGrp="1"/>
          </p:cNvSpPr>
          <p:nvPr>
            <p:ph type="dt" sz="half" idx="10"/>
          </p:nvPr>
        </p:nvSpPr>
        <p:spPr>
          <a:xfrm>
            <a:off x="457200" y="6356350"/>
            <a:ext cx="2133600" cy="365125"/>
          </a:xfrm>
          <a:prstGeom prst="rect">
            <a:avLst/>
          </a:prstGeom>
        </p:spPr>
        <p:txBody>
          <a:bodyPr vert="horz" lIns="91428" tIns="45714" rIns="91428" bIns="45714" rtlCol="0" anchor="ctr"/>
          <a:p>
            <a:pPr fontAlgn="base"/>
            <a:fld id="{02854A03-91AF-448A-9954-517C0577E5F0}"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nvPr>
        </p:nvSpPr>
        <p:spPr>
          <a:xfrm>
            <a:off x="3124200" y="6356350"/>
            <a:ext cx="2895600" cy="365125"/>
          </a:xfrm>
          <a:prstGeom prst="rect">
            <a:avLst/>
          </a:prstGeom>
        </p:spPr>
        <p:txBody>
          <a:bodyPr vert="horz" lIns="91428" tIns="45714" rIns="91428" bIns="45714" rtlCol="0" anchor="ctr"/>
          <a:p>
            <a:pPr fontAlgn="base"/>
            <a:endParaRPr lang="zh-CN" altLang="en-US" strike="noStrike" noProof="1"/>
          </a:p>
        </p:txBody>
      </p:sp>
      <p:sp>
        <p:nvSpPr>
          <p:cNvPr id="7" name="灯片编号占位符 6"/>
          <p:cNvSpPr>
            <a:spLocks noGrp="1"/>
          </p:cNvSpPr>
          <p:nvPr>
            <p:ph type="sldNum" sz="quarter" idx="12"/>
          </p:nvPr>
        </p:nvSpPr>
        <p:spPr>
          <a:xfrm>
            <a:off x="6553200" y="6356350"/>
            <a:ext cx="2133600" cy="365125"/>
          </a:xfrm>
          <a:prstGeom prst="rect">
            <a:avLst/>
          </a:prstGeom>
        </p:spPr>
        <p:txBody>
          <a:bodyPr vert="horz" lIns="91428" tIns="45714" rIns="91428" bIns="45714" rtlCol="0" anchor="ctr"/>
          <a:p>
            <a:pPr fontAlgn="base"/>
            <a:fld id="{2EEFC946-6D13-4F8C-9740-992A906A613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000" advClick="0">
        <p:wheel spokes="3"/>
      </p:transition>
    </mc:Choice>
    <mc:Fallback>
      <p:transition spd="slow" advClick="0">
        <p:wheel spokes="3"/>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solidFill>
        <a:effectLst/>
      </p:bgPr>
    </p:bg>
    <p:spTree>
      <p:nvGrpSpPr>
        <p:cNvPr id="1" name=""/>
        <p:cNvGrpSpPr/>
        <p:nvPr/>
      </p:nvGrpSpPr>
      <p:grpSpPr>
        <a:xfrm>
          <a:off x="0" y="0"/>
          <a:ext cx="0" cy="0"/>
          <a:chOff x="0" y="0"/>
          <a:chExt cx="0" cy="0"/>
        </a:xfrm>
      </p:grpSpPr>
      <p:sp>
        <p:nvSpPr>
          <p:cNvPr id="17410" name="文本框 37"/>
          <p:cNvSpPr txBox="1"/>
          <p:nvPr userDrawn="1"/>
        </p:nvSpPr>
        <p:spPr>
          <a:xfrm>
            <a:off x="900113" y="357188"/>
            <a:ext cx="901700" cy="309562"/>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charset="-122"/>
                <a:ea typeface="微软雅黑" panose="020B0503020204020204" charset="-122"/>
                <a:sym typeface="Calibri" panose="020F0502020204030204" charset="0"/>
              </a:rPr>
              <a:t>公司介绍</a:t>
            </a:r>
            <a:endParaRPr lang="zh-CN" altLang="en-US" sz="1400" dirty="0">
              <a:solidFill>
                <a:srgbClr val="808080"/>
              </a:solidFill>
              <a:latin typeface="微软雅黑" panose="020B0503020204020204" charset="-122"/>
              <a:ea typeface="微软雅黑" panose="020B0503020204020204" charset="-122"/>
              <a:sym typeface="Calibri" panose="020F0502020204030204" charset="0"/>
            </a:endParaRPr>
          </a:p>
        </p:txBody>
      </p:sp>
      <p:sp>
        <p:nvSpPr>
          <p:cNvPr id="10" name="右箭头 9"/>
          <p:cNvSpPr/>
          <p:nvPr userDrawn="1"/>
        </p:nvSpPr>
        <p:spPr>
          <a:xfrm>
            <a:off x="468313" y="357188"/>
            <a:ext cx="431800" cy="38417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2" name="日期占位符 1"/>
          <p:cNvSpPr>
            <a:spLocks noGrp="1"/>
          </p:cNvSpPr>
          <p:nvPr>
            <p:ph type="dt" sz="half" idx="10"/>
          </p:nvPr>
        </p:nvSpPr>
        <p:spPr>
          <a:xfrm>
            <a:off x="457200" y="6356350"/>
            <a:ext cx="2133600" cy="365125"/>
          </a:xfrm>
          <a:prstGeom prst="rect">
            <a:avLst/>
          </a:prstGeom>
        </p:spPr>
        <p:txBody>
          <a:bodyPr vert="horz" lIns="91428" tIns="45714" rIns="91428" bIns="45714" rtlCol="0" anchor="ctr"/>
          <a:lstStyle/>
          <a:p>
            <a:pPr fontAlgn="base"/>
            <a:fld id="{02854A03-91AF-448A-9954-517C0577E5F0}"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28" tIns="45714" rIns="91428" bIns="45714" rtlCol="0" anchor="ctr"/>
          <a:lstStyle/>
          <a:p>
            <a:pPr fontAlgn="base"/>
            <a:endParaRPr lang="zh-CN" altLang="en-US" strike="noStrike" noProof="1"/>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28" tIns="45714" rIns="91428" bIns="45714" rtlCol="0" anchor="ctr"/>
          <a:lstStyle/>
          <a:p>
            <a:pPr fontAlgn="base"/>
            <a:fld id="{2EEFC946-6D13-4F8C-9740-992A906A613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000" advClick="0">
        <p:wheel spokes="3"/>
      </p:transition>
    </mc:Choice>
    <mc:Fallback>
      <p:transition spd="slow" advClick="0">
        <p:wheel spokes="3"/>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solidFill>
        <a:effectLst/>
      </p:bgPr>
    </p:bg>
    <p:spTree>
      <p:nvGrpSpPr>
        <p:cNvPr id="1" name=""/>
        <p:cNvGrpSpPr/>
        <p:nvPr/>
      </p:nvGrpSpPr>
      <p:grpSpPr>
        <a:xfrm>
          <a:off x="0" y="0"/>
          <a:ext cx="0" cy="0"/>
          <a:chOff x="0" y="0"/>
          <a:chExt cx="0" cy="0"/>
        </a:xfrm>
      </p:grpSpPr>
      <p:sp>
        <p:nvSpPr>
          <p:cNvPr id="18434" name="文本框 37"/>
          <p:cNvSpPr txBox="1"/>
          <p:nvPr userDrawn="1"/>
        </p:nvSpPr>
        <p:spPr>
          <a:xfrm>
            <a:off x="900113" y="357188"/>
            <a:ext cx="901700" cy="309562"/>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charset="-122"/>
                <a:ea typeface="微软雅黑" panose="020B0503020204020204" charset="-122"/>
                <a:sym typeface="Calibri" panose="020F0502020204030204" charset="0"/>
              </a:rPr>
              <a:t>总体思路</a:t>
            </a:r>
            <a:endParaRPr lang="zh-CN" altLang="en-US" sz="1400" dirty="0">
              <a:solidFill>
                <a:srgbClr val="808080"/>
              </a:solidFill>
              <a:latin typeface="微软雅黑" panose="020B0503020204020204" charset="-122"/>
              <a:ea typeface="微软雅黑" panose="020B0503020204020204" charset="-122"/>
              <a:sym typeface="Calibri" panose="020F0502020204030204" charset="0"/>
            </a:endParaRPr>
          </a:p>
        </p:txBody>
      </p:sp>
      <p:sp>
        <p:nvSpPr>
          <p:cNvPr id="10" name="右箭头 9"/>
          <p:cNvSpPr/>
          <p:nvPr userDrawn="1"/>
        </p:nvSpPr>
        <p:spPr>
          <a:xfrm>
            <a:off x="468313" y="357188"/>
            <a:ext cx="431800" cy="38417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2" name="日期占位符 1"/>
          <p:cNvSpPr>
            <a:spLocks noGrp="1"/>
          </p:cNvSpPr>
          <p:nvPr>
            <p:ph type="dt" sz="half" idx="10"/>
          </p:nvPr>
        </p:nvSpPr>
        <p:spPr>
          <a:xfrm>
            <a:off x="457200" y="6356350"/>
            <a:ext cx="2133600" cy="365125"/>
          </a:xfrm>
          <a:prstGeom prst="rect">
            <a:avLst/>
          </a:prstGeom>
        </p:spPr>
        <p:txBody>
          <a:bodyPr vert="horz" lIns="91428" tIns="45714" rIns="91428" bIns="45714" rtlCol="0" anchor="ctr"/>
          <a:lstStyle/>
          <a:p>
            <a:pPr fontAlgn="base"/>
            <a:fld id="{02854A03-91AF-448A-9954-517C0577E5F0}"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28" tIns="45714" rIns="91428" bIns="45714" rtlCol="0" anchor="ctr"/>
          <a:lstStyle/>
          <a:p>
            <a:pPr fontAlgn="base"/>
            <a:endParaRPr lang="zh-CN" altLang="en-US" strike="noStrike" noProof="1"/>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28" tIns="45714" rIns="91428" bIns="45714" rtlCol="0" anchor="ctr"/>
          <a:lstStyle/>
          <a:p>
            <a:pPr fontAlgn="base"/>
            <a:fld id="{2EEFC946-6D13-4F8C-9740-992A906A613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000" advClick="0">
        <p:wheel spokes="3"/>
      </p:transition>
    </mc:Choice>
    <mc:Fallback>
      <p:transition spd="slow" advClick="0">
        <p:wheel spokes="3"/>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solidFill>
        <a:effectLst/>
      </p:bgPr>
    </p:bg>
    <p:spTree>
      <p:nvGrpSpPr>
        <p:cNvPr id="1" name=""/>
        <p:cNvGrpSpPr/>
        <p:nvPr/>
      </p:nvGrpSpPr>
      <p:grpSpPr>
        <a:xfrm>
          <a:off x="0" y="0"/>
          <a:ext cx="0" cy="0"/>
          <a:chOff x="0" y="0"/>
          <a:chExt cx="0" cy="0"/>
        </a:xfrm>
      </p:grpSpPr>
      <p:sp>
        <p:nvSpPr>
          <p:cNvPr id="19458" name="文本框 37"/>
          <p:cNvSpPr txBox="1"/>
          <p:nvPr userDrawn="1"/>
        </p:nvSpPr>
        <p:spPr>
          <a:xfrm>
            <a:off x="900113" y="357188"/>
            <a:ext cx="901700" cy="309562"/>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charset="-122"/>
                <a:ea typeface="微软雅黑" panose="020B0503020204020204" charset="-122"/>
                <a:sym typeface="Calibri" panose="020F0502020204030204" charset="0"/>
              </a:rPr>
              <a:t>主要变化</a:t>
            </a:r>
            <a:endParaRPr lang="zh-CN" altLang="en-US" sz="1400" dirty="0">
              <a:solidFill>
                <a:srgbClr val="808080"/>
              </a:solidFill>
              <a:latin typeface="微软雅黑" panose="020B0503020204020204" charset="-122"/>
              <a:ea typeface="微软雅黑" panose="020B0503020204020204" charset="-122"/>
              <a:sym typeface="Calibri" panose="020F0502020204030204" charset="0"/>
            </a:endParaRPr>
          </a:p>
        </p:txBody>
      </p:sp>
      <p:sp>
        <p:nvSpPr>
          <p:cNvPr id="10" name="右箭头 9"/>
          <p:cNvSpPr/>
          <p:nvPr userDrawn="1"/>
        </p:nvSpPr>
        <p:spPr>
          <a:xfrm>
            <a:off x="468313" y="357188"/>
            <a:ext cx="431800" cy="38417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2" name="日期占位符 1"/>
          <p:cNvSpPr>
            <a:spLocks noGrp="1"/>
          </p:cNvSpPr>
          <p:nvPr>
            <p:ph type="dt" sz="half" idx="10"/>
          </p:nvPr>
        </p:nvSpPr>
        <p:spPr>
          <a:xfrm>
            <a:off x="457200" y="6356350"/>
            <a:ext cx="2133600" cy="365125"/>
          </a:xfrm>
          <a:prstGeom prst="rect">
            <a:avLst/>
          </a:prstGeom>
        </p:spPr>
        <p:txBody>
          <a:bodyPr vert="horz" lIns="91428" tIns="45714" rIns="91428" bIns="45714" rtlCol="0" anchor="ctr"/>
          <a:lstStyle/>
          <a:p>
            <a:pPr fontAlgn="base"/>
            <a:fld id="{02854A03-91AF-448A-9954-517C0577E5F0}"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28" tIns="45714" rIns="91428" bIns="45714" rtlCol="0" anchor="ctr"/>
          <a:lstStyle/>
          <a:p>
            <a:pPr fontAlgn="base"/>
            <a:endParaRPr lang="zh-CN" altLang="en-US" strike="noStrike" noProof="1"/>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28" tIns="45714" rIns="91428" bIns="45714" rtlCol="0" anchor="ctr"/>
          <a:lstStyle/>
          <a:p>
            <a:pPr fontAlgn="base"/>
            <a:fld id="{2EEFC946-6D13-4F8C-9740-992A906A613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000" advClick="0">
        <p:wheel spokes="3"/>
      </p:transition>
    </mc:Choice>
    <mc:Fallback>
      <p:transition spd="slow" advClick="0">
        <p:wheel spokes="3"/>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4_空白">
    <p:bg>
      <p:bgPr>
        <a:solidFill>
          <a:schemeClr val="bg1"/>
        </a:solidFill>
        <a:effectLst/>
      </p:bgPr>
    </p:bg>
    <p:spTree>
      <p:nvGrpSpPr>
        <p:cNvPr id="1" name=""/>
        <p:cNvGrpSpPr/>
        <p:nvPr/>
      </p:nvGrpSpPr>
      <p:grpSpPr>
        <a:xfrm>
          <a:off x="0" y="0"/>
          <a:ext cx="0" cy="0"/>
          <a:chOff x="0" y="0"/>
          <a:chExt cx="0" cy="0"/>
        </a:xfrm>
      </p:grpSpPr>
      <p:sp>
        <p:nvSpPr>
          <p:cNvPr id="20482" name="文本框 37"/>
          <p:cNvSpPr txBox="1"/>
          <p:nvPr userDrawn="1"/>
        </p:nvSpPr>
        <p:spPr>
          <a:xfrm>
            <a:off x="900113" y="357188"/>
            <a:ext cx="901700" cy="309562"/>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charset="-122"/>
                <a:ea typeface="微软雅黑" panose="020B0503020204020204" charset="-122"/>
                <a:sym typeface="Calibri" panose="020F0502020204030204" charset="0"/>
              </a:rPr>
              <a:t>主要变化</a:t>
            </a:r>
            <a:endParaRPr lang="zh-CN" altLang="en-US" sz="1400" dirty="0">
              <a:solidFill>
                <a:srgbClr val="808080"/>
              </a:solidFill>
              <a:latin typeface="微软雅黑" panose="020B0503020204020204" charset="-122"/>
              <a:ea typeface="微软雅黑" panose="020B0503020204020204" charset="-122"/>
              <a:sym typeface="Calibri" panose="020F0502020204030204" charset="0"/>
            </a:endParaRPr>
          </a:p>
        </p:txBody>
      </p:sp>
      <p:sp>
        <p:nvSpPr>
          <p:cNvPr id="10" name="右箭头 9"/>
          <p:cNvSpPr/>
          <p:nvPr userDrawn="1"/>
        </p:nvSpPr>
        <p:spPr>
          <a:xfrm>
            <a:off x="468313" y="357188"/>
            <a:ext cx="431800" cy="38417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2" name="日期占位符 1"/>
          <p:cNvSpPr>
            <a:spLocks noGrp="1"/>
          </p:cNvSpPr>
          <p:nvPr>
            <p:ph type="dt" sz="half" idx="10"/>
          </p:nvPr>
        </p:nvSpPr>
        <p:spPr>
          <a:xfrm>
            <a:off x="457200" y="6356350"/>
            <a:ext cx="2133600" cy="365125"/>
          </a:xfrm>
          <a:prstGeom prst="rect">
            <a:avLst/>
          </a:prstGeom>
        </p:spPr>
        <p:txBody>
          <a:bodyPr vert="horz" lIns="91428" tIns="45714" rIns="91428" bIns="45714" rtlCol="0" anchor="ctr"/>
          <a:lstStyle/>
          <a:p>
            <a:pPr fontAlgn="base"/>
            <a:fld id="{02854A03-91AF-448A-9954-517C0577E5F0}"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28" tIns="45714" rIns="91428" bIns="45714" rtlCol="0" anchor="ctr"/>
          <a:lstStyle/>
          <a:p>
            <a:pPr fontAlgn="base"/>
            <a:endParaRPr lang="zh-CN" altLang="en-US" strike="noStrike" noProof="1"/>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28" tIns="45714" rIns="91428" bIns="45714" rtlCol="0" anchor="ctr"/>
          <a:lstStyle/>
          <a:p>
            <a:pPr fontAlgn="base"/>
            <a:fld id="{2EEFC946-6D13-4F8C-9740-992A906A613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000" advClick="0">
        <p:wheel spokes="3"/>
      </p:transition>
    </mc:Choice>
    <mc:Fallback>
      <p:transition spd="slow" advClick="0">
        <p:wheel spokes="3"/>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fld id="{02854A03-91AF-448A-9954-517C0577E5F0}"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p:txBody>
          <a:bodyPr/>
          <a:p>
            <a:pPr fontAlgn="base"/>
            <a:endParaRPr lang="zh-CN" altLang="en-US" strike="noStrike" noProof="1"/>
          </a:p>
        </p:txBody>
      </p:sp>
      <p:sp>
        <p:nvSpPr>
          <p:cNvPr id="4" name="灯片编号占位符 3"/>
          <p:cNvSpPr>
            <a:spLocks noGrp="1"/>
          </p:cNvSpPr>
          <p:nvPr>
            <p:ph type="sldNum" sz="quarter" idx="12"/>
          </p:nvPr>
        </p:nvSpPr>
        <p:spPr/>
        <p:txBody>
          <a:bodyPr/>
          <a:p>
            <a:pPr fontAlgn="base"/>
            <a:fld id="{2EEFC946-6D13-4F8C-9740-992A906A613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000" advClick="0">
        <p:wheel spokes="3"/>
      </p:transition>
    </mc:Choice>
    <mc:Fallback>
      <p:transition spd="slow" advClick="0">
        <p:wheel spokes="3"/>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fld id="{02854A03-91AF-448A-9954-517C0577E5F0}"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p:txBody>
          <a:bodyPr/>
          <a:p>
            <a:pPr fontAlgn="base"/>
            <a:endParaRPr lang="zh-CN" altLang="en-US" strike="noStrike" noProof="1"/>
          </a:p>
        </p:txBody>
      </p:sp>
      <p:sp>
        <p:nvSpPr>
          <p:cNvPr id="4" name="灯片编号占位符 3"/>
          <p:cNvSpPr>
            <a:spLocks noGrp="1"/>
          </p:cNvSpPr>
          <p:nvPr>
            <p:ph type="sldNum" sz="quarter" idx="12"/>
          </p:nvPr>
        </p:nvSpPr>
        <p:spPr/>
        <p:txBody>
          <a:bodyPr/>
          <a:p>
            <a:pPr fontAlgn="base"/>
            <a:fld id="{2EEFC946-6D13-4F8C-9740-992A906A613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000" advClick="0">
        <p:wheel spokes="3"/>
      </p:transition>
    </mc:Choice>
    <mc:Fallback>
      <p:transition spd="slow" advClick="0">
        <p:wheel spokes="3"/>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8" name="页脚占位符 7"/>
          <p:cNvSpPr>
            <a:spLocks noGrp="1"/>
          </p:cNvSpPr>
          <p:nvPr>
            <p:ph type="ftr" sz="quarter" idx="11"/>
          </p:nvPr>
        </p:nvSpPr>
        <p:spPr/>
        <p:txBody>
          <a:bodyPr/>
          <a:p>
            <a:pPr lvl="0" fontAlgn="base">
              <a:buClrTx/>
            </a:pPr>
            <a:endParaRPr lang="zh-CN" altLang="en-US" strike="noStrike" noProof="1" dirty="0"/>
          </a:p>
        </p:txBody>
      </p:sp>
      <p:sp>
        <p:nvSpPr>
          <p:cNvPr id="9" name="灯片编号占位符 8"/>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fld id="{02854A03-91AF-448A-9954-517C0577E5F0}"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p:txBody>
          <a:bodyPr/>
          <a:p>
            <a:pPr fontAlgn="base"/>
            <a:endParaRPr lang="zh-CN" altLang="en-US" strike="noStrike" noProof="1"/>
          </a:p>
        </p:txBody>
      </p:sp>
      <p:sp>
        <p:nvSpPr>
          <p:cNvPr id="4" name="灯片编号占位符 3"/>
          <p:cNvSpPr>
            <a:spLocks noGrp="1"/>
          </p:cNvSpPr>
          <p:nvPr>
            <p:ph type="sldNum" sz="quarter" idx="12"/>
          </p:nvPr>
        </p:nvSpPr>
        <p:spPr/>
        <p:txBody>
          <a:bodyPr/>
          <a:p>
            <a:pPr fontAlgn="base"/>
            <a:fld id="{2EEFC946-6D13-4F8C-9740-992A906A613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000" advClick="0">
        <p:wheel spokes="3"/>
      </p:transition>
    </mc:Choice>
    <mc:Fallback>
      <p:transition spd="slow" advClick="0">
        <p:wheel spokes="3"/>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_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51438" tIns="25719" rIns="51438" bIns="25719" rtlCol="0" anchor="ctr"/>
          <a:lstStyle/>
          <a:p>
            <a:pPr algn="ctr" defTabSz="685165" fontAlgn="base"/>
            <a:endParaRPr lang="zh-CN" altLang="en-US" sz="1050" strike="noStrike" noProof="1" dirty="0">
              <a:solidFill>
                <a:srgbClr val="E7E6E6">
                  <a:lumMod val="50000"/>
                </a:srgbClr>
              </a:solidFill>
              <a:cs typeface="+mn-ea"/>
              <a:sym typeface="+mn-lt"/>
            </a:endParaRPr>
          </a:p>
        </p:txBody>
      </p:sp>
      <p:sp>
        <p:nvSpPr>
          <p:cNvPr id="2" name="日期占位符 1"/>
          <p:cNvSpPr>
            <a:spLocks noGrp="1"/>
          </p:cNvSpPr>
          <p:nvPr>
            <p:ph type="dt" sz="half" idx="10"/>
          </p:nvPr>
        </p:nvSpPr>
        <p:spPr>
          <a:xfrm>
            <a:off x="301625" y="6245225"/>
            <a:ext cx="2289175" cy="476250"/>
          </a:xfrm>
          <a:prstGeom prst="rect">
            <a:avLst/>
          </a:prstGeom>
          <a:noFill/>
          <a:ln w="9525">
            <a:noFill/>
          </a:ln>
        </p:spPr>
        <p:txBody>
          <a:bodyPr vert="horz" lIns="91428" tIns="45714" rIns="91428" bIns="45714" rtlCol="0" anchor="ctr"/>
          <a:p>
            <a:pPr lvl="0" fontAlgn="base">
              <a:buClrTx/>
            </a:pPr>
            <a:endParaRPr lang="zh-CN" altLang="en-US" strike="noStrike" noProof="1" dirty="0">
              <a:latin typeface="Times New Roman" panose="02020603050405020304" pitchFamily="18" charset="0"/>
            </a:endParaRPr>
          </a:p>
        </p:txBody>
      </p:sp>
      <p:sp>
        <p:nvSpPr>
          <p:cNvPr id="4" name="页脚占位符 3"/>
          <p:cNvSpPr>
            <a:spLocks noGrp="1"/>
          </p:cNvSpPr>
          <p:nvPr>
            <p:ph type="ftr" sz="quarter" idx="11"/>
          </p:nvPr>
        </p:nvSpPr>
        <p:spPr>
          <a:xfrm>
            <a:off x="3124200" y="6245225"/>
            <a:ext cx="2895600" cy="476250"/>
          </a:xfrm>
          <a:prstGeom prst="rect">
            <a:avLst/>
          </a:prstGeom>
          <a:noFill/>
          <a:ln w="9525">
            <a:noFill/>
          </a:ln>
        </p:spPr>
        <p:txBody>
          <a:bodyPr vert="horz" lIns="91428" tIns="45714" rIns="91428" bIns="45714" rtlCol="0" anchor="ctr"/>
          <a:p>
            <a:pPr lvl="0" fontAlgn="base">
              <a:buClrTx/>
            </a:pPr>
            <a:endParaRPr lang="zh-CN" altLang="en-US" strike="noStrike" noProof="1" dirty="0"/>
          </a:p>
        </p:txBody>
      </p:sp>
      <p:sp>
        <p:nvSpPr>
          <p:cNvPr id="5" name="灯片编号占位符 4"/>
          <p:cNvSpPr>
            <a:spLocks noGrp="1"/>
          </p:cNvSpPr>
          <p:nvPr>
            <p:ph type="sldNum" sz="quarter" idx="12"/>
          </p:nvPr>
        </p:nvSpPr>
        <p:spPr>
          <a:xfrm>
            <a:off x="6553200" y="6245225"/>
            <a:ext cx="2289175" cy="476250"/>
          </a:xfrm>
          <a:prstGeom prst="rect">
            <a:avLst/>
          </a:prstGeom>
          <a:noFill/>
          <a:ln w="9525">
            <a:noFill/>
          </a:ln>
        </p:spPr>
        <p:txBody>
          <a:bodyPr vert="horz" lIns="91428" tIns="45714" rIns="91428" bIns="45714" rtlCol="0" anchor="ct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blipFill rotWithShape="0">
          <a:blip r:embed="rId2"/>
          <a:stretch>
            <a:fillRect/>
          </a:stretch>
        </a:blipFill>
        <a:effectLst/>
      </p:bgPr>
    </p:bg>
    <p:spTree>
      <p:nvGrpSpPr>
        <p:cNvPr id="1" name=""/>
        <p:cNvGrpSpPr/>
        <p:nvPr/>
      </p:nvGrpSpPr>
      <p:grpSpPr/>
      <p:sp>
        <p:nvSpPr>
          <p:cNvPr id="21506" name="标题 21505"/>
          <p:cNvSpPr>
            <a:spLocks noGrp="1" noRot="1"/>
          </p:cNvSpPr>
          <p:nvPr>
            <p:ph type="ctrTitle"/>
          </p:nvPr>
        </p:nvSpPr>
        <p:spPr>
          <a:xfrm>
            <a:off x="685800" y="2286000"/>
            <a:ext cx="7772400" cy="1143000"/>
          </a:xfrm>
          <a:prstGeom prst="rect">
            <a:avLst/>
          </a:prstGeom>
          <a:noFill/>
          <a:ln w="9525">
            <a:noFill/>
          </a:ln>
        </p:spPr>
        <p:txBody>
          <a:bodyPr anchor="ctr"/>
          <a:lstStyle>
            <a:lvl1pPr lvl="0">
              <a:defRPr/>
            </a:lvl1pPr>
          </a:lstStyle>
          <a:p>
            <a:pPr lvl="0" fontAlgn="base"/>
            <a:r>
              <a:rPr lang="zh-CN" altLang="en-US" strike="noStrike" noProof="1" dirty="0"/>
              <a:t>单击此处编辑母版标题样式</a:t>
            </a:r>
            <a:endParaRPr lang="zh-CN" altLang="en-US" strike="noStrike" noProof="1" dirty="0"/>
          </a:p>
        </p:txBody>
      </p:sp>
      <p:sp>
        <p:nvSpPr>
          <p:cNvPr id="21507" name="副标题 21506"/>
          <p:cNvSpPr>
            <a:spLocks noGrp="1" noRot="1"/>
          </p:cNvSpPr>
          <p:nvPr>
            <p:ph type="subTitle" idx="1"/>
          </p:nvPr>
        </p:nvSpPr>
        <p:spPr>
          <a:xfrm>
            <a:off x="1371600" y="3886200"/>
            <a:ext cx="6400800" cy="17526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fontAlgn="base"/>
            <a:r>
              <a:rPr lang="zh-CN" altLang="en-US" strike="noStrike" noProof="1" dirty="0"/>
              <a:t>单击此处编辑母版副标题样式</a:t>
            </a:r>
            <a:endParaRPr lang="zh-CN" altLang="en-US" strike="noStrike" noProof="1" dirty="0"/>
          </a:p>
        </p:txBody>
      </p:sp>
      <p:sp>
        <p:nvSpPr>
          <p:cNvPr id="21508" name="日期占位符 21507"/>
          <p:cNvSpPr>
            <a:spLocks noGrp="1"/>
          </p:cNvSpPr>
          <p:nvPr>
            <p:ph type="dt" sz="half" idx="2"/>
          </p:nvPr>
        </p:nvSpPr>
        <p:spPr>
          <a:xfrm>
            <a:off x="301625" y="6245225"/>
            <a:ext cx="2289175" cy="476250"/>
          </a:xfrm>
          <a:prstGeom prst="rect">
            <a:avLst/>
          </a:prstGeom>
          <a:noFill/>
          <a:ln w="9525">
            <a:noFill/>
          </a:ln>
        </p:spPr>
        <p:txBody>
          <a:bodyPr anchor="t"/>
          <a:lstStyle>
            <a:lvl1pPr>
              <a:defRPr sz="1400">
                <a:latin typeface="Arial" panose="020B0604020202020204" pitchFamily="34" charset="0"/>
              </a:defRPr>
            </a:lvl1pPr>
          </a:lstStyle>
          <a:p>
            <a:pPr fontAlgn="base">
              <a:buClrTx/>
            </a:pPr>
            <a:endParaRPr lang="zh-CN" altLang="en-US" strike="noStrike" noProof="1" dirty="0">
              <a:latin typeface="Times New Roman" panose="02020603050405020304" pitchFamily="18" charset="0"/>
            </a:endParaRPr>
          </a:p>
        </p:txBody>
      </p:sp>
      <p:sp>
        <p:nvSpPr>
          <p:cNvPr id="21509" name="页脚占位符 21508"/>
          <p:cNvSpPr>
            <a:spLocks noGrp="1"/>
          </p:cNvSpPr>
          <p:nvPr>
            <p:ph type="ftr" sz="quarter" idx="3"/>
          </p:nvPr>
        </p:nvSpPr>
        <p:spPr>
          <a:xfrm>
            <a:off x="3124200" y="6245225"/>
            <a:ext cx="2895600" cy="476250"/>
          </a:xfrm>
          <a:prstGeom prst="rect">
            <a:avLst/>
          </a:prstGeom>
          <a:noFill/>
          <a:ln w="9525">
            <a:noFill/>
          </a:ln>
        </p:spPr>
        <p:txBody>
          <a:bodyPr anchor="t"/>
          <a:lstStyle>
            <a:lvl1pPr algn="ctr">
              <a:defRPr sz="1400">
                <a:latin typeface="Arial" panose="020B0604020202020204" pitchFamily="34" charset="0"/>
              </a:defRPr>
            </a:lvl1pPr>
          </a:lstStyle>
          <a:p>
            <a:pPr fontAlgn="base">
              <a:buClrTx/>
            </a:pPr>
            <a:endParaRPr lang="zh-CN" altLang="en-US" strike="noStrike" noProof="1" dirty="0"/>
          </a:p>
        </p:txBody>
      </p:sp>
      <p:sp>
        <p:nvSpPr>
          <p:cNvPr id="21510" name="灯片编号占位符 21509"/>
          <p:cNvSpPr>
            <a:spLocks noGrp="1"/>
          </p:cNvSpPr>
          <p:nvPr>
            <p:ph type="sldNum" sz="quarter" idx="4"/>
          </p:nvPr>
        </p:nvSpPr>
        <p:spPr>
          <a:xfrm>
            <a:off x="6553200" y="6245225"/>
            <a:ext cx="2289175" cy="476250"/>
          </a:xfrm>
          <a:prstGeom prst="rect">
            <a:avLst/>
          </a:prstGeom>
          <a:noFill/>
          <a:ln w="9525">
            <a:noFill/>
          </a:ln>
        </p:spPr>
        <p:txBody>
          <a:bodyPr anchor="t"/>
          <a:lstStyle>
            <a:lvl1pPr algn="r">
              <a:defRPr sz="1400">
                <a:latin typeface="Arial" panose="020B0604020202020204" pitchFamily="34" charset="0"/>
              </a:defRPr>
            </a:lvl1pPr>
          </a:lstStyle>
          <a:p>
            <a:pPr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hf sldNum="0"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301625" y="1905000"/>
            <a:ext cx="4184968" cy="41941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7408" y="1905000"/>
            <a:ext cx="4184968" cy="41941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6" name="页脚占位符 5"/>
          <p:cNvSpPr>
            <a:spLocks noGrp="1"/>
          </p:cNvSpPr>
          <p:nvPr>
            <p:ph type="ftr" sz="quarter" idx="11"/>
          </p:nvPr>
        </p:nvSpPr>
        <p:spPr/>
        <p:txBody>
          <a:bodyPr/>
          <a:p>
            <a:pPr lvl="0" fontAlgn="base">
              <a:buClrTx/>
            </a:pPr>
            <a:endParaRPr lang="zh-CN" altLang="en-US" strike="noStrike" noProof="1" dirty="0"/>
          </a:p>
        </p:txBody>
      </p:sp>
      <p:sp>
        <p:nvSpPr>
          <p:cNvPr id="7" name="灯片编号占位符 6"/>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8" name="页脚占位符 7"/>
          <p:cNvSpPr>
            <a:spLocks noGrp="1"/>
          </p:cNvSpPr>
          <p:nvPr>
            <p:ph type="ftr" sz="quarter" idx="11"/>
          </p:nvPr>
        </p:nvSpPr>
        <p:spPr/>
        <p:txBody>
          <a:bodyPr/>
          <a:p>
            <a:pPr lvl="0" fontAlgn="base">
              <a:buClrTx/>
            </a:pPr>
            <a:endParaRPr lang="zh-CN" altLang="en-US" strike="noStrike" noProof="1" dirty="0"/>
          </a:p>
        </p:txBody>
      </p:sp>
      <p:sp>
        <p:nvSpPr>
          <p:cNvPr id="9" name="灯片编号占位符 8"/>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4" name="页脚占位符 3"/>
          <p:cNvSpPr>
            <a:spLocks noGrp="1"/>
          </p:cNvSpPr>
          <p:nvPr>
            <p:ph type="ftr" sz="quarter" idx="11"/>
          </p:nvPr>
        </p:nvSpPr>
        <p:spPr/>
        <p:txBody>
          <a:bodyPr/>
          <a:p>
            <a:pPr lvl="0" fontAlgn="base">
              <a:buClrTx/>
            </a:pPr>
            <a:endParaRPr lang="zh-CN" altLang="en-US" strike="noStrike" noProof="1" dirty="0"/>
          </a:p>
        </p:txBody>
      </p:sp>
      <p:sp>
        <p:nvSpPr>
          <p:cNvPr id="5" name="灯片编号占位符 4"/>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3" name="页脚占位符 2"/>
          <p:cNvSpPr>
            <a:spLocks noGrp="1"/>
          </p:cNvSpPr>
          <p:nvPr>
            <p:ph type="ftr" sz="quarter" idx="11"/>
          </p:nvPr>
        </p:nvSpPr>
        <p:spPr/>
        <p:txBody>
          <a:bodyPr/>
          <a:p>
            <a:pPr lvl="0" fontAlgn="base">
              <a:buClrTx/>
            </a:pPr>
            <a:endParaRPr lang="zh-CN" altLang="en-US" strike="noStrike" noProof="1" dirty="0"/>
          </a:p>
        </p:txBody>
      </p:sp>
      <p:sp>
        <p:nvSpPr>
          <p:cNvPr id="4" name="灯片编号占位符 3"/>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6" name="页脚占位符 5"/>
          <p:cNvSpPr>
            <a:spLocks noGrp="1"/>
          </p:cNvSpPr>
          <p:nvPr>
            <p:ph type="ftr" sz="quarter" idx="11"/>
          </p:nvPr>
        </p:nvSpPr>
        <p:spPr/>
        <p:txBody>
          <a:bodyPr/>
          <a:p>
            <a:pPr lvl="0" fontAlgn="base">
              <a:buClrTx/>
            </a:pPr>
            <a:endParaRPr lang="zh-CN" altLang="en-US" strike="noStrike" noProof="1" dirty="0"/>
          </a:p>
        </p:txBody>
      </p:sp>
      <p:sp>
        <p:nvSpPr>
          <p:cNvPr id="7" name="灯片编号占位符 6"/>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4" name="页脚占位符 3"/>
          <p:cNvSpPr>
            <a:spLocks noGrp="1"/>
          </p:cNvSpPr>
          <p:nvPr>
            <p:ph type="ftr" sz="quarter" idx="11"/>
          </p:nvPr>
        </p:nvSpPr>
        <p:spPr/>
        <p:txBody>
          <a:bodyPr/>
          <a:p>
            <a:pPr lvl="0" fontAlgn="base">
              <a:buClrTx/>
            </a:pPr>
            <a:endParaRPr lang="zh-CN" altLang="en-US" strike="noStrike" noProof="1" dirty="0"/>
          </a:p>
        </p:txBody>
      </p:sp>
      <p:sp>
        <p:nvSpPr>
          <p:cNvPr id="5" name="灯片编号占位符 4"/>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6" name="页脚占位符 5"/>
          <p:cNvSpPr>
            <a:spLocks noGrp="1"/>
          </p:cNvSpPr>
          <p:nvPr>
            <p:ph type="ftr" sz="quarter" idx="11"/>
          </p:nvPr>
        </p:nvSpPr>
        <p:spPr/>
        <p:txBody>
          <a:bodyPr/>
          <a:p>
            <a:pPr lvl="0" fontAlgn="base">
              <a:buClrTx/>
            </a:pPr>
            <a:endParaRPr lang="zh-CN" altLang="en-US" strike="noStrike" noProof="1" dirty="0"/>
          </a:p>
        </p:txBody>
      </p:sp>
      <p:sp>
        <p:nvSpPr>
          <p:cNvPr id="7" name="灯片编号占位符 6"/>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609600"/>
            <a:ext cx="2135188" cy="548957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301625" y="609600"/>
            <a:ext cx="6281784" cy="548957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5" name="页脚占位符 4"/>
          <p:cNvSpPr>
            <a:spLocks noGrp="1"/>
          </p:cNvSpPr>
          <p:nvPr>
            <p:ph type="ftr" sz="quarter" idx="11"/>
          </p:nvPr>
        </p:nvSpPr>
        <p:spPr/>
        <p:txBody>
          <a:bodyPr/>
          <a:p>
            <a:pPr lvl="0" fontAlgn="base">
              <a:buClrTx/>
            </a:pPr>
            <a:endParaRPr lang="zh-CN" altLang="en-US" strike="noStrike" noProof="1" dirty="0"/>
          </a:p>
        </p:txBody>
      </p:sp>
      <p:sp>
        <p:nvSpPr>
          <p:cNvPr id="6" name="灯片编号占位符 5"/>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3" name="页脚占位符 2"/>
          <p:cNvSpPr>
            <a:spLocks noGrp="1"/>
          </p:cNvSpPr>
          <p:nvPr>
            <p:ph type="ftr" sz="quarter" idx="11"/>
          </p:nvPr>
        </p:nvSpPr>
        <p:spPr/>
        <p:txBody>
          <a:bodyPr/>
          <a:p>
            <a:pPr lvl="0" fontAlgn="base">
              <a:buClrTx/>
            </a:pPr>
            <a:endParaRPr lang="zh-CN" altLang="en-US" strike="noStrike" noProof="1" dirty="0"/>
          </a:p>
        </p:txBody>
      </p:sp>
      <p:sp>
        <p:nvSpPr>
          <p:cNvPr id="4" name="灯片编号占位符 3"/>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6" name="页脚占位符 5"/>
          <p:cNvSpPr>
            <a:spLocks noGrp="1"/>
          </p:cNvSpPr>
          <p:nvPr>
            <p:ph type="ftr" sz="quarter" idx="11"/>
          </p:nvPr>
        </p:nvSpPr>
        <p:spPr/>
        <p:txBody>
          <a:bodyPr/>
          <a:p>
            <a:pPr lvl="0" fontAlgn="base">
              <a:buClrTx/>
            </a:pPr>
            <a:endParaRPr lang="zh-CN" altLang="en-US" strike="noStrike" noProof="1" dirty="0"/>
          </a:p>
        </p:txBody>
      </p:sp>
      <p:sp>
        <p:nvSpPr>
          <p:cNvPr id="7" name="灯片编号占位符 6"/>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buClrTx/>
            </a:pPr>
            <a:endParaRPr lang="zh-CN" altLang="en-US" strike="noStrike" noProof="1" dirty="0">
              <a:latin typeface="Times New Roman" panose="02020603050405020304" pitchFamily="18" charset="0"/>
            </a:endParaRPr>
          </a:p>
        </p:txBody>
      </p:sp>
      <p:sp>
        <p:nvSpPr>
          <p:cNvPr id="6" name="页脚占位符 5"/>
          <p:cNvSpPr>
            <a:spLocks noGrp="1"/>
          </p:cNvSpPr>
          <p:nvPr>
            <p:ph type="ftr" sz="quarter" idx="11"/>
          </p:nvPr>
        </p:nvSpPr>
        <p:spPr/>
        <p:txBody>
          <a:bodyPr/>
          <a:p>
            <a:pPr lvl="0" fontAlgn="base">
              <a:buClrTx/>
            </a:pPr>
            <a:endParaRPr lang="zh-CN" altLang="en-US" strike="noStrike" noProof="1" dirty="0"/>
          </a:p>
        </p:txBody>
      </p:sp>
      <p:sp>
        <p:nvSpPr>
          <p:cNvPr id="7" name="灯片编号占位符 6"/>
          <p:cNvSpPr>
            <a:spLocks noGrp="1"/>
          </p:cNvSpPr>
          <p:nvPr>
            <p:ph type="sldNum" sz="quarter" idx="12"/>
          </p:nvPr>
        </p:nvSpPr>
        <p:spPr/>
        <p:txBody>
          <a:bodyPr/>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2.jpe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3" Type="http://schemas.openxmlformats.org/officeDocument/2006/relationships/theme" Target="../theme/theme2.xml"/><Relationship Id="rId12" Type="http://schemas.openxmlformats.org/officeDocument/2006/relationships/image" Target="../media/image2.jpeg"/><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 Type="http://schemas.openxmlformats.org/officeDocument/2006/relationships/slideLayout" Target="../slideLayouts/slideLayout27.xml"/><Relationship Id="rId15" Type="http://schemas.openxmlformats.org/officeDocument/2006/relationships/theme" Target="../theme/theme3.xml"/><Relationship Id="rId14" Type="http://schemas.openxmlformats.org/officeDocument/2006/relationships/image" Target="../media/image2.jpeg"/><Relationship Id="rId13" Type="http://schemas.openxmlformats.org/officeDocument/2006/relationships/slideLayout" Target="../slideLayouts/slideLayout38.xml"/><Relationship Id="rId12" Type="http://schemas.openxmlformats.org/officeDocument/2006/relationships/slideLayout" Target="../slideLayouts/slideLayout3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7.xml"/><Relationship Id="rId8" Type="http://schemas.openxmlformats.org/officeDocument/2006/relationships/slideLayout" Target="../slideLayouts/slideLayout46.xml"/><Relationship Id="rId7" Type="http://schemas.openxmlformats.org/officeDocument/2006/relationships/slideLayout" Target="../slideLayouts/slideLayout45.xml"/><Relationship Id="rId6" Type="http://schemas.openxmlformats.org/officeDocument/2006/relationships/slideLayout" Target="../slideLayouts/slideLayout44.xml"/><Relationship Id="rId5" Type="http://schemas.openxmlformats.org/officeDocument/2006/relationships/slideLayout" Target="../slideLayouts/slideLayout43.xml"/><Relationship Id="rId4" Type="http://schemas.openxmlformats.org/officeDocument/2006/relationships/slideLayout" Target="../slideLayouts/slideLayout42.xml"/><Relationship Id="rId3" Type="http://schemas.openxmlformats.org/officeDocument/2006/relationships/slideLayout" Target="../slideLayouts/slideLayout41.xml"/><Relationship Id="rId2" Type="http://schemas.openxmlformats.org/officeDocument/2006/relationships/slideLayout" Target="../slideLayouts/slideLayout40.xml"/><Relationship Id="rId14" Type="http://schemas.openxmlformats.org/officeDocument/2006/relationships/theme" Target="../theme/theme4.xml"/><Relationship Id="rId13" Type="http://schemas.openxmlformats.org/officeDocument/2006/relationships/slideLayout" Target="../slideLayouts/slideLayout51.xml"/><Relationship Id="rId12" Type="http://schemas.openxmlformats.org/officeDocument/2006/relationships/slideLayout" Target="../slideLayouts/slideLayout50.xml"/><Relationship Id="rId11" Type="http://schemas.openxmlformats.org/officeDocument/2006/relationships/slideLayout" Target="../slideLayouts/slideLayout49.xml"/><Relationship Id="rId10" Type="http://schemas.openxmlformats.org/officeDocument/2006/relationships/slideLayout" Target="../slideLayouts/slideLayout48.xml"/><Relationship Id="rId1"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60.xml"/><Relationship Id="rId8" Type="http://schemas.openxmlformats.org/officeDocument/2006/relationships/slideLayout" Target="../slideLayouts/slideLayout59.xml"/><Relationship Id="rId7" Type="http://schemas.openxmlformats.org/officeDocument/2006/relationships/slideLayout" Target="../slideLayouts/slideLayout58.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 Id="rId3" Type="http://schemas.openxmlformats.org/officeDocument/2006/relationships/slideLayout" Target="../slideLayouts/slideLayout54.xml"/><Relationship Id="rId2" Type="http://schemas.openxmlformats.org/officeDocument/2006/relationships/slideLayout" Target="../slideLayouts/slideLayout53.xml"/><Relationship Id="rId13" Type="http://schemas.openxmlformats.org/officeDocument/2006/relationships/theme" Target="../theme/theme5.xml"/><Relationship Id="rId12" Type="http://schemas.openxmlformats.org/officeDocument/2006/relationships/image" Target="../media/image2.jpeg"/><Relationship Id="rId11" Type="http://schemas.openxmlformats.org/officeDocument/2006/relationships/slideLayout" Target="../slideLayouts/slideLayout62.xml"/><Relationship Id="rId10" Type="http://schemas.openxmlformats.org/officeDocument/2006/relationships/slideLayout" Target="../slideLayouts/slideLayout61.xml"/><Relationship Id="rId1"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5"/>
          <a:stretch>
            <a:fillRect/>
          </a:stretch>
        </a:blipFill>
        <a:effectLst/>
      </p:bgPr>
    </p:bg>
    <p:spTree>
      <p:nvGrpSpPr>
        <p:cNvPr id="1" name=""/>
        <p:cNvGrpSpPr/>
        <p:nvPr/>
      </p:nvGrpSpPr>
      <p:grpSpPr/>
      <p:sp>
        <p:nvSpPr>
          <p:cNvPr id="1026" name="标题 20481"/>
          <p:cNvSpPr>
            <a:spLocks noGrp="1" noRot="1"/>
          </p:cNvSpPr>
          <p:nvPr>
            <p:ph type="title"/>
          </p:nvPr>
        </p:nvSpPr>
        <p:spPr>
          <a:xfrm>
            <a:off x="301625" y="609600"/>
            <a:ext cx="854075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0482"/>
          <p:cNvSpPr>
            <a:spLocks noGrp="1" noRot="1"/>
          </p:cNvSpPr>
          <p:nvPr>
            <p:ph type="body"/>
          </p:nvPr>
        </p:nvSpPr>
        <p:spPr>
          <a:xfrm>
            <a:off x="301625" y="1905000"/>
            <a:ext cx="8540750" cy="4194175"/>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20484" name="日期占位符 20483"/>
          <p:cNvSpPr>
            <a:spLocks noGrp="1"/>
          </p:cNvSpPr>
          <p:nvPr>
            <p:ph type="dt" sz="half" idx="2"/>
          </p:nvPr>
        </p:nvSpPr>
        <p:spPr>
          <a:xfrm>
            <a:off x="301625" y="6245225"/>
            <a:ext cx="2289175" cy="476250"/>
          </a:xfrm>
          <a:prstGeom prst="rect">
            <a:avLst/>
          </a:prstGeom>
          <a:noFill/>
          <a:ln w="9525">
            <a:noFill/>
          </a:ln>
        </p:spPr>
        <p:txBody>
          <a:bodyPr/>
          <a:lstStyle>
            <a:lvl1pPr>
              <a:defRPr sz="1400">
                <a:latin typeface="Arial" panose="020B0604020202020204" pitchFamily="34" charset="0"/>
              </a:defRPr>
            </a:lvl1pPr>
          </a:lstStyle>
          <a:p>
            <a:pPr lvl="0" fontAlgn="base">
              <a:buClrTx/>
            </a:pPr>
            <a:endParaRPr lang="zh-CN" altLang="en-US" strike="noStrike" noProof="1" dirty="0">
              <a:latin typeface="Times New Roman" panose="02020603050405020304" pitchFamily="18" charset="0"/>
            </a:endParaRPr>
          </a:p>
        </p:txBody>
      </p:sp>
      <p:sp>
        <p:nvSpPr>
          <p:cNvPr id="20485" name="页脚占位符 20484"/>
          <p:cNvSpPr>
            <a:spLocks noGrp="1"/>
          </p:cNvSpPr>
          <p:nvPr>
            <p:ph type="ftr" sz="quarter" idx="3"/>
          </p:nvPr>
        </p:nvSpPr>
        <p:spPr>
          <a:xfrm>
            <a:off x="3124200" y="6245225"/>
            <a:ext cx="2895600" cy="476250"/>
          </a:xfrm>
          <a:prstGeom prst="rect">
            <a:avLst/>
          </a:prstGeom>
          <a:noFill/>
          <a:ln w="9525">
            <a:noFill/>
          </a:ln>
        </p:spPr>
        <p:txBody>
          <a:bodyPr/>
          <a:lstStyle>
            <a:lvl1pPr algn="ctr">
              <a:defRPr sz="1400">
                <a:latin typeface="Arial" panose="020B0604020202020204" pitchFamily="34" charset="0"/>
              </a:defRPr>
            </a:lvl1pPr>
          </a:lstStyle>
          <a:p>
            <a:pPr lvl="0" fontAlgn="base">
              <a:buClrTx/>
            </a:pPr>
            <a:endParaRPr lang="zh-CN" altLang="en-US" strike="noStrike" noProof="1" dirty="0"/>
          </a:p>
        </p:txBody>
      </p:sp>
      <p:sp>
        <p:nvSpPr>
          <p:cNvPr id="20486" name="灯片编号占位符 20485"/>
          <p:cNvSpPr>
            <a:spLocks noGrp="1"/>
          </p:cNvSpPr>
          <p:nvPr>
            <p:ph type="sldNum" sz="quarter" idx="4"/>
          </p:nvPr>
        </p:nvSpPr>
        <p:spPr>
          <a:xfrm>
            <a:off x="6553200" y="6245225"/>
            <a:ext cx="2289175" cy="476250"/>
          </a:xfrm>
          <a:prstGeom prst="rect">
            <a:avLst/>
          </a:prstGeom>
          <a:noFill/>
          <a:ln w="9525">
            <a:noFill/>
          </a:ln>
        </p:spPr>
        <p:txBody>
          <a:bodyPr/>
          <a:lstStyle>
            <a:lvl1pPr algn="r">
              <a:defRPr sz="1400">
                <a:latin typeface="Arial" panose="020B0604020202020204" pitchFamily="34" charset="0"/>
              </a:defRPr>
            </a:lvl1pPr>
          </a:lstStyle>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marL="0" lvl="0" indent="0" algn="ctr" defTabSz="914400" rtl="0" eaLnBrk="1" fontAlgn="base" latinLnBrk="0" hangingPunct="1">
        <a:lnSpc>
          <a:spcPct val="100000"/>
        </a:lnSpc>
        <a:spcBef>
          <a:spcPct val="0"/>
        </a:spcBef>
        <a:spcAft>
          <a:spcPct val="0"/>
        </a:spcAft>
        <a:buNone/>
        <a:defRPr sz="3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Char char="v"/>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800" b="0" i="0" u="none" kern="1200" baseline="0">
          <a:solidFill>
            <a:srgbClr val="000C0C"/>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2050" name="标题 20481"/>
          <p:cNvSpPr>
            <a:spLocks noGrp="1" noRot="1"/>
          </p:cNvSpPr>
          <p:nvPr>
            <p:ph type="title"/>
          </p:nvPr>
        </p:nvSpPr>
        <p:spPr>
          <a:xfrm>
            <a:off x="301625" y="609600"/>
            <a:ext cx="854075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051" name="文本占位符 20482"/>
          <p:cNvSpPr>
            <a:spLocks noGrp="1" noRot="1"/>
          </p:cNvSpPr>
          <p:nvPr>
            <p:ph type="body"/>
          </p:nvPr>
        </p:nvSpPr>
        <p:spPr>
          <a:xfrm>
            <a:off x="301625" y="1905000"/>
            <a:ext cx="8540750" cy="4194175"/>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20484" name="日期占位符 20483"/>
          <p:cNvSpPr>
            <a:spLocks noGrp="1"/>
          </p:cNvSpPr>
          <p:nvPr>
            <p:ph type="dt" sz="half" idx="2"/>
          </p:nvPr>
        </p:nvSpPr>
        <p:spPr>
          <a:xfrm>
            <a:off x="301625" y="6245225"/>
            <a:ext cx="2289175" cy="476250"/>
          </a:xfrm>
          <a:prstGeom prst="rect">
            <a:avLst/>
          </a:prstGeom>
          <a:noFill/>
          <a:ln w="9525">
            <a:noFill/>
          </a:ln>
        </p:spPr>
        <p:txBody>
          <a:bodyPr/>
          <a:lstStyle>
            <a:lvl1pPr>
              <a:defRPr sz="1400">
                <a:latin typeface="Arial" panose="020B0604020202020204" pitchFamily="34" charset="0"/>
              </a:defRPr>
            </a:lvl1pPr>
          </a:lstStyle>
          <a:p>
            <a:pPr lvl="0" fontAlgn="base">
              <a:buClrTx/>
            </a:pPr>
            <a:endParaRPr lang="zh-CN" altLang="en-US" strike="noStrike" noProof="1" dirty="0">
              <a:latin typeface="Times New Roman" panose="02020603050405020304" pitchFamily="18" charset="0"/>
            </a:endParaRPr>
          </a:p>
        </p:txBody>
      </p:sp>
      <p:sp>
        <p:nvSpPr>
          <p:cNvPr id="20485" name="页脚占位符 20484"/>
          <p:cNvSpPr>
            <a:spLocks noGrp="1"/>
          </p:cNvSpPr>
          <p:nvPr>
            <p:ph type="ftr" sz="quarter" idx="3"/>
          </p:nvPr>
        </p:nvSpPr>
        <p:spPr>
          <a:xfrm>
            <a:off x="3124200" y="6245225"/>
            <a:ext cx="2895600" cy="476250"/>
          </a:xfrm>
          <a:prstGeom prst="rect">
            <a:avLst/>
          </a:prstGeom>
          <a:noFill/>
          <a:ln w="9525">
            <a:noFill/>
          </a:ln>
        </p:spPr>
        <p:txBody>
          <a:bodyPr/>
          <a:lstStyle>
            <a:lvl1pPr algn="ctr">
              <a:defRPr sz="1400">
                <a:latin typeface="Arial" panose="020B0604020202020204" pitchFamily="34" charset="0"/>
              </a:defRPr>
            </a:lvl1pPr>
          </a:lstStyle>
          <a:p>
            <a:pPr lvl="0" fontAlgn="base">
              <a:buClrTx/>
            </a:pPr>
            <a:endParaRPr lang="zh-CN" altLang="en-US" strike="noStrike" noProof="1" dirty="0"/>
          </a:p>
        </p:txBody>
      </p:sp>
      <p:sp>
        <p:nvSpPr>
          <p:cNvPr id="20486" name="灯片编号占位符 20485"/>
          <p:cNvSpPr>
            <a:spLocks noGrp="1"/>
          </p:cNvSpPr>
          <p:nvPr>
            <p:ph type="sldNum" sz="quarter" idx="4"/>
          </p:nvPr>
        </p:nvSpPr>
        <p:spPr>
          <a:xfrm>
            <a:off x="6553200" y="6245225"/>
            <a:ext cx="2289175" cy="476250"/>
          </a:xfrm>
          <a:prstGeom prst="rect">
            <a:avLst/>
          </a:prstGeom>
          <a:noFill/>
          <a:ln w="9525">
            <a:noFill/>
          </a:ln>
        </p:spPr>
        <p:txBody>
          <a:bodyPr/>
          <a:lstStyle>
            <a:lvl1pPr algn="r">
              <a:defRPr sz="1400">
                <a:latin typeface="Arial" panose="020B0604020202020204" pitchFamily="34" charset="0"/>
              </a:defRPr>
            </a:lvl1pPr>
          </a:lstStyle>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3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Char char="v"/>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800" b="0" i="0" u="none" kern="1200" baseline="0">
          <a:solidFill>
            <a:srgbClr val="000C0C"/>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p:sp>
        <p:nvSpPr>
          <p:cNvPr id="3074" name="标题 20481"/>
          <p:cNvSpPr>
            <a:spLocks noGrp="1" noRot="1"/>
          </p:cNvSpPr>
          <p:nvPr>
            <p:ph type="title"/>
          </p:nvPr>
        </p:nvSpPr>
        <p:spPr>
          <a:xfrm>
            <a:off x="301625" y="609600"/>
            <a:ext cx="854075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3075" name="文本占位符 20482"/>
          <p:cNvSpPr>
            <a:spLocks noGrp="1" noRot="1"/>
          </p:cNvSpPr>
          <p:nvPr>
            <p:ph type="body"/>
          </p:nvPr>
        </p:nvSpPr>
        <p:spPr>
          <a:xfrm>
            <a:off x="301625" y="1905000"/>
            <a:ext cx="8540750" cy="4194175"/>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20484" name="日期占位符 20483"/>
          <p:cNvSpPr>
            <a:spLocks noGrp="1"/>
          </p:cNvSpPr>
          <p:nvPr>
            <p:ph type="dt" sz="half" idx="2"/>
          </p:nvPr>
        </p:nvSpPr>
        <p:spPr>
          <a:xfrm>
            <a:off x="301625" y="6245225"/>
            <a:ext cx="2289175" cy="476250"/>
          </a:xfrm>
          <a:prstGeom prst="rect">
            <a:avLst/>
          </a:prstGeom>
          <a:noFill/>
          <a:ln w="9525">
            <a:noFill/>
          </a:ln>
        </p:spPr>
        <p:txBody>
          <a:bodyPr/>
          <a:lstStyle>
            <a:lvl1pPr>
              <a:defRPr sz="1400">
                <a:latin typeface="Arial" panose="020B0604020202020204" pitchFamily="34" charset="0"/>
              </a:defRPr>
            </a:lvl1pPr>
          </a:lstStyle>
          <a:p>
            <a:pPr lvl="0" fontAlgn="base">
              <a:buClrTx/>
            </a:pPr>
            <a:endParaRPr lang="zh-CN" altLang="en-US" strike="noStrike" noProof="1" dirty="0">
              <a:latin typeface="Times New Roman" panose="02020603050405020304" pitchFamily="18" charset="0"/>
            </a:endParaRPr>
          </a:p>
        </p:txBody>
      </p:sp>
      <p:sp>
        <p:nvSpPr>
          <p:cNvPr id="20485" name="页脚占位符 20484"/>
          <p:cNvSpPr>
            <a:spLocks noGrp="1"/>
          </p:cNvSpPr>
          <p:nvPr>
            <p:ph type="ftr" sz="quarter" idx="3"/>
          </p:nvPr>
        </p:nvSpPr>
        <p:spPr>
          <a:xfrm>
            <a:off x="3124200" y="6245225"/>
            <a:ext cx="2895600" cy="476250"/>
          </a:xfrm>
          <a:prstGeom prst="rect">
            <a:avLst/>
          </a:prstGeom>
          <a:noFill/>
          <a:ln w="9525">
            <a:noFill/>
          </a:ln>
        </p:spPr>
        <p:txBody>
          <a:bodyPr/>
          <a:lstStyle>
            <a:lvl1pPr algn="ctr">
              <a:defRPr sz="1400">
                <a:latin typeface="Arial" panose="020B0604020202020204" pitchFamily="34" charset="0"/>
              </a:defRPr>
            </a:lvl1pPr>
          </a:lstStyle>
          <a:p>
            <a:pPr lvl="0" fontAlgn="base">
              <a:buClrTx/>
            </a:pPr>
            <a:endParaRPr lang="zh-CN" altLang="en-US" strike="noStrike" noProof="1" dirty="0"/>
          </a:p>
        </p:txBody>
      </p:sp>
      <p:sp>
        <p:nvSpPr>
          <p:cNvPr id="20486" name="灯片编号占位符 20485"/>
          <p:cNvSpPr>
            <a:spLocks noGrp="1"/>
          </p:cNvSpPr>
          <p:nvPr>
            <p:ph type="sldNum" sz="quarter" idx="4"/>
          </p:nvPr>
        </p:nvSpPr>
        <p:spPr>
          <a:xfrm>
            <a:off x="6553200" y="6245225"/>
            <a:ext cx="2289175" cy="476250"/>
          </a:xfrm>
          <a:prstGeom prst="rect">
            <a:avLst/>
          </a:prstGeom>
          <a:noFill/>
          <a:ln w="9525">
            <a:noFill/>
          </a:ln>
        </p:spPr>
        <p:txBody>
          <a:bodyPr/>
          <a:lstStyle>
            <a:lvl1pPr algn="r">
              <a:defRPr sz="1400">
                <a:latin typeface="Arial" panose="020B0604020202020204" pitchFamily="34" charset="0"/>
              </a:defRPr>
            </a:lvl1pPr>
          </a:lstStyle>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hf sldNum="0" hdr="0" ftr="0" dt="0"/>
  <p:txStyles>
    <p:titleStyle>
      <a:lvl1pPr marL="0" lvl="0" indent="0" algn="ctr" defTabSz="914400" rtl="0" eaLnBrk="1" fontAlgn="base" latinLnBrk="0" hangingPunct="1">
        <a:lnSpc>
          <a:spcPct val="100000"/>
        </a:lnSpc>
        <a:spcBef>
          <a:spcPct val="0"/>
        </a:spcBef>
        <a:spcAft>
          <a:spcPct val="0"/>
        </a:spcAft>
        <a:buNone/>
        <a:defRPr sz="3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Char char="v"/>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800" b="0" i="0" u="none" kern="1200" baseline="0">
          <a:solidFill>
            <a:srgbClr val="000C0C"/>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098" name="标题占位符 1"/>
          <p:cNvSpPr>
            <a:spLocks noGrp="1"/>
          </p:cNvSpPr>
          <p:nvPr>
            <p:ph type="title"/>
          </p:nvPr>
        </p:nvSpPr>
        <p:spPr>
          <a:xfrm>
            <a:off x="457200" y="274638"/>
            <a:ext cx="8229600" cy="1143000"/>
          </a:xfrm>
          <a:prstGeom prst="rect">
            <a:avLst/>
          </a:prstGeom>
          <a:noFill/>
          <a:ln w="9525">
            <a:noFill/>
          </a:ln>
        </p:spPr>
        <p:txBody>
          <a:bodyPr vert="horz" lIns="91428" tIns="45714" rIns="91428" bIns="45714" anchor="ctr" anchorCtr="0"/>
          <a:p>
            <a:pPr lvl="0"/>
            <a:r>
              <a:rPr lang="zh-CN" altLang="en-US"/>
              <a:t>单击此处编辑母版标题样式</a:t>
            </a:r>
            <a:endParaRPr lang="zh-CN" altLang="en-US"/>
          </a:p>
        </p:txBody>
      </p:sp>
      <p:sp>
        <p:nvSpPr>
          <p:cNvPr id="4099" name="文本占位符 2"/>
          <p:cNvSpPr>
            <a:spLocks noGrp="1"/>
          </p:cNvSpPr>
          <p:nvPr>
            <p:ph type="body"/>
          </p:nvPr>
        </p:nvSpPr>
        <p:spPr>
          <a:xfrm>
            <a:off x="457200" y="1600200"/>
            <a:ext cx="8229600" cy="4525963"/>
          </a:xfrm>
          <a:prstGeom prst="rect">
            <a:avLst/>
          </a:prstGeom>
          <a:noFill/>
          <a:ln w="9525">
            <a:noFill/>
          </a:ln>
        </p:spPr>
        <p:txBody>
          <a:bodyPr vert="horz" lIns="91428" tIns="45714" rIns="91428" bIns="45714" anchor="t" anchorCtr="0"/>
          <a:p>
            <a:pPr lvl="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28" tIns="45714" rIns="91428" bIns="45714" rtlCol="0" anchor="ctr"/>
          <a:lstStyle>
            <a:lvl1pPr algn="l">
              <a:defRPr sz="1200">
                <a:solidFill>
                  <a:schemeClr val="tx1">
                    <a:tint val="75000"/>
                  </a:schemeClr>
                </a:solidFill>
              </a:defRPr>
            </a:lvl1pPr>
          </a:lstStyle>
          <a:p>
            <a:pPr fontAlgn="base"/>
            <a:fld id="{02854A03-91AF-448A-9954-517C0577E5F0}"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28" tIns="45714" rIns="91428" bIns="45714" rtlCol="0" anchor="ctr"/>
          <a:lstStyle>
            <a:lvl1pPr algn="ctr">
              <a:defRPr sz="1200">
                <a:solidFill>
                  <a:schemeClr val="tx1">
                    <a:tint val="75000"/>
                  </a:schemeClr>
                </a:solidFill>
              </a:defRPr>
            </a:lvl1pPr>
          </a:lstStyle>
          <a:p>
            <a:pPr fontAlgn="base"/>
            <a:endParaRPr lang="zh-CN" altLang="en-US" strike="noStrike" noProof="1"/>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28" tIns="45714" rIns="91428" bIns="45714" rtlCol="0" anchor="ctr"/>
          <a:lstStyle>
            <a:lvl1pPr algn="r">
              <a:defRPr sz="1200">
                <a:solidFill>
                  <a:schemeClr val="tx1">
                    <a:tint val="75000"/>
                  </a:schemeClr>
                </a:solidFill>
              </a:defRPr>
            </a:lvl1pPr>
          </a:lstStyle>
          <a:p>
            <a:pPr fontAlgn="base"/>
            <a:fld id="{2EEFC946-6D13-4F8C-9740-992A906A613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ransition spd="slow" advClick="0">
    <p:wheel spokes="3"/>
  </p:transition>
  <p:hf sldNum="0"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5122" name="标题 20481"/>
          <p:cNvSpPr>
            <a:spLocks noGrp="1" noRot="1"/>
          </p:cNvSpPr>
          <p:nvPr>
            <p:ph type="title"/>
          </p:nvPr>
        </p:nvSpPr>
        <p:spPr>
          <a:xfrm>
            <a:off x="301625" y="609600"/>
            <a:ext cx="854075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5123" name="文本占位符 20482"/>
          <p:cNvSpPr>
            <a:spLocks noGrp="1" noRot="1"/>
          </p:cNvSpPr>
          <p:nvPr>
            <p:ph type="body"/>
          </p:nvPr>
        </p:nvSpPr>
        <p:spPr>
          <a:xfrm>
            <a:off x="301625" y="1905000"/>
            <a:ext cx="8540750" cy="4194175"/>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20484" name="日期占位符 20483"/>
          <p:cNvSpPr>
            <a:spLocks noGrp="1"/>
          </p:cNvSpPr>
          <p:nvPr>
            <p:ph type="dt" sz="half" idx="2"/>
          </p:nvPr>
        </p:nvSpPr>
        <p:spPr>
          <a:xfrm>
            <a:off x="301625" y="6245225"/>
            <a:ext cx="2289175" cy="476250"/>
          </a:xfrm>
          <a:prstGeom prst="rect">
            <a:avLst/>
          </a:prstGeom>
          <a:noFill/>
          <a:ln w="9525">
            <a:noFill/>
          </a:ln>
        </p:spPr>
        <p:txBody>
          <a:bodyPr/>
          <a:lstStyle>
            <a:lvl1pPr>
              <a:defRPr sz="1400">
                <a:latin typeface="Arial" panose="020B0604020202020204" pitchFamily="34" charset="0"/>
              </a:defRPr>
            </a:lvl1pPr>
          </a:lstStyle>
          <a:p>
            <a:pPr lvl="0" fontAlgn="base">
              <a:buClrTx/>
            </a:pPr>
            <a:endParaRPr lang="zh-CN" altLang="en-US" strike="noStrike" noProof="1" dirty="0">
              <a:latin typeface="Times New Roman" panose="02020603050405020304" pitchFamily="18" charset="0"/>
            </a:endParaRPr>
          </a:p>
        </p:txBody>
      </p:sp>
      <p:sp>
        <p:nvSpPr>
          <p:cNvPr id="20485" name="页脚占位符 20484"/>
          <p:cNvSpPr>
            <a:spLocks noGrp="1"/>
          </p:cNvSpPr>
          <p:nvPr>
            <p:ph type="ftr" sz="quarter" idx="3"/>
          </p:nvPr>
        </p:nvSpPr>
        <p:spPr>
          <a:xfrm>
            <a:off x="3124200" y="6245225"/>
            <a:ext cx="2895600" cy="476250"/>
          </a:xfrm>
          <a:prstGeom prst="rect">
            <a:avLst/>
          </a:prstGeom>
          <a:noFill/>
          <a:ln w="9525">
            <a:noFill/>
          </a:ln>
        </p:spPr>
        <p:txBody>
          <a:bodyPr/>
          <a:lstStyle>
            <a:lvl1pPr algn="ctr">
              <a:defRPr sz="1400">
                <a:latin typeface="Arial" panose="020B0604020202020204" pitchFamily="34" charset="0"/>
              </a:defRPr>
            </a:lvl1pPr>
          </a:lstStyle>
          <a:p>
            <a:pPr lvl="0" fontAlgn="base">
              <a:buClrTx/>
            </a:pPr>
            <a:endParaRPr lang="zh-CN" altLang="en-US" strike="noStrike" noProof="1" dirty="0"/>
          </a:p>
        </p:txBody>
      </p:sp>
      <p:sp>
        <p:nvSpPr>
          <p:cNvPr id="20486" name="灯片编号占位符 20485"/>
          <p:cNvSpPr>
            <a:spLocks noGrp="1"/>
          </p:cNvSpPr>
          <p:nvPr>
            <p:ph type="sldNum" sz="quarter" idx="4"/>
          </p:nvPr>
        </p:nvSpPr>
        <p:spPr>
          <a:xfrm>
            <a:off x="6553200" y="6245225"/>
            <a:ext cx="2289175" cy="476250"/>
          </a:xfrm>
          <a:prstGeom prst="rect">
            <a:avLst/>
          </a:prstGeom>
          <a:noFill/>
          <a:ln w="9525">
            <a:noFill/>
          </a:ln>
        </p:spPr>
        <p:txBody>
          <a:bodyPr/>
          <a:lstStyle>
            <a:lvl1pPr algn="r">
              <a:defRPr sz="1400">
                <a:latin typeface="Arial" panose="020B0604020202020204" pitchFamily="34" charset="0"/>
              </a:defRPr>
            </a:lvl1pPr>
          </a:lstStyle>
          <a:p>
            <a:pPr lvl="0" fontAlgn="base">
              <a:buClrTx/>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3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Char char="v"/>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800" b="0" i="0" u="none" kern="1200" baseline="0">
          <a:solidFill>
            <a:srgbClr val="000C0C"/>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jpeg"/><Relationship Id="rId1" Type="http://schemas.openxmlformats.org/officeDocument/2006/relationships/image" Target="../media/image7.jpeg"/></Relationships>
</file>

<file path=ppt/slides/_rels/slide10.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0" Type="http://schemas.openxmlformats.org/officeDocument/2006/relationships/slideLayout" Target="../slideLayouts/slideLayout2.xml"/><Relationship Id="rId1" Type="http://schemas.openxmlformats.org/officeDocument/2006/relationships/tags" Target="../tags/tag6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tags" Target="../tags/tag71.xml"/><Relationship Id="rId10" Type="http://schemas.openxmlformats.org/officeDocument/2006/relationships/slideLayout" Target="../slideLayouts/slideLayout2.xml"/><Relationship Id="rId1" Type="http://schemas.openxmlformats.org/officeDocument/2006/relationships/tags" Target="../tags/tag70.xml"/></Relationships>
</file>

<file path=ppt/slides/_rels/slide15.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0" Type="http://schemas.openxmlformats.org/officeDocument/2006/relationships/slideLayout" Target="../slideLayouts/slideLayout2.xml"/><Relationship Id="rId1" Type="http://schemas.openxmlformats.org/officeDocument/2006/relationships/tags" Target="../tags/tag7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0" Type="http://schemas.openxmlformats.org/officeDocument/2006/relationships/slideLayout" Target="../slideLayouts/slideLayout2.xml"/><Relationship Id="rId1" Type="http://schemas.openxmlformats.org/officeDocument/2006/relationships/tags" Target="../tags/tag8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2" Type="http://schemas.openxmlformats.org/officeDocument/2006/relationships/notesSlide" Target="../notesSlides/notesSlide1.xml"/><Relationship Id="rId11" Type="http://schemas.openxmlformats.org/officeDocument/2006/relationships/slideLayout" Target="../slideLayouts/slideLayout7.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tags" Target="../tags/tag98.xml"/><Relationship Id="rId10" Type="http://schemas.openxmlformats.org/officeDocument/2006/relationships/slideLayout" Target="../slideLayouts/slideLayout2.xml"/><Relationship Id="rId1" Type="http://schemas.openxmlformats.org/officeDocument/2006/relationships/tags" Target="../tags/tag9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4" Type="http://schemas.openxmlformats.org/officeDocument/2006/relationships/slideLayout" Target="../slideLayouts/slideLayout14.xml"/><Relationship Id="rId23" Type="http://schemas.openxmlformats.org/officeDocument/2006/relationships/image" Target="../media/image14.svg"/><Relationship Id="rId22" Type="http://schemas.openxmlformats.org/officeDocument/2006/relationships/image" Target="../media/image13.png"/><Relationship Id="rId21" Type="http://schemas.openxmlformats.org/officeDocument/2006/relationships/tags" Target="../tags/tag27.xml"/><Relationship Id="rId20" Type="http://schemas.openxmlformats.org/officeDocument/2006/relationships/image" Target="../media/image12.svg"/><Relationship Id="rId2" Type="http://schemas.openxmlformats.org/officeDocument/2006/relationships/tags" Target="../tags/tag12.xml"/><Relationship Id="rId19" Type="http://schemas.openxmlformats.org/officeDocument/2006/relationships/image" Target="../media/image11.png"/><Relationship Id="rId18" Type="http://schemas.openxmlformats.org/officeDocument/2006/relationships/tags" Target="../tags/tag26.xml"/><Relationship Id="rId17" Type="http://schemas.openxmlformats.org/officeDocument/2006/relationships/image" Target="../media/image10.svg"/><Relationship Id="rId16" Type="http://schemas.openxmlformats.org/officeDocument/2006/relationships/image" Target="../media/image9.png"/><Relationship Id="rId15" Type="http://schemas.openxmlformats.org/officeDocument/2006/relationships/tags" Target="../tags/tag25.xml"/><Relationship Id="rId14" Type="http://schemas.openxmlformats.org/officeDocument/2006/relationships/tags" Target="../tags/tag24.xml"/><Relationship Id="rId13" Type="http://schemas.openxmlformats.org/officeDocument/2006/relationships/tags" Target="../tags/tag23.xml"/><Relationship Id="rId12" Type="http://schemas.openxmlformats.org/officeDocument/2006/relationships/tags" Target="../tags/tag22.xml"/><Relationship Id="rId11" Type="http://schemas.openxmlformats.org/officeDocument/2006/relationships/tags" Target="../tags/tag21.xml"/><Relationship Id="rId10" Type="http://schemas.openxmlformats.org/officeDocument/2006/relationships/tags" Target="../tags/tag20.xml"/><Relationship Id="rId1" Type="http://schemas.openxmlformats.org/officeDocument/2006/relationships/tags" Target="../tags/tag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9" Type="http://schemas.openxmlformats.org/officeDocument/2006/relationships/tags" Target="../tags/tag114.xml"/><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0" Type="http://schemas.openxmlformats.org/officeDocument/2006/relationships/slideLayout" Target="../slideLayouts/slideLayout2.xml"/><Relationship Id="rId1" Type="http://schemas.openxmlformats.org/officeDocument/2006/relationships/tags" Target="../tags/tag10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1.xml"/></Relationships>
</file>

<file path=ppt/slides/_rels/slide38.xml.rels><?xml version="1.0" encoding="UTF-8" standalone="yes"?>
<Relationships xmlns="http://schemas.openxmlformats.org/package/2006/relationships"><Relationship Id="rId9" Type="http://schemas.openxmlformats.org/officeDocument/2006/relationships/tags" Target="../tags/tag123.xml"/><Relationship Id="rId8" Type="http://schemas.openxmlformats.org/officeDocument/2006/relationships/tags" Target="../tags/tag122.xml"/><Relationship Id="rId7" Type="http://schemas.openxmlformats.org/officeDocument/2006/relationships/tags" Target="../tags/tag121.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tags" Target="../tags/tag118.xml"/><Relationship Id="rId3" Type="http://schemas.openxmlformats.org/officeDocument/2006/relationships/tags" Target="../tags/tag117.xml"/><Relationship Id="rId2" Type="http://schemas.openxmlformats.org/officeDocument/2006/relationships/tags" Target="../tags/tag116.xml"/><Relationship Id="rId10" Type="http://schemas.openxmlformats.org/officeDocument/2006/relationships/slideLayout" Target="../slideLayouts/slideLayout2.xml"/><Relationship Id="rId1" Type="http://schemas.openxmlformats.org/officeDocument/2006/relationships/tags" Target="../tags/tag1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7.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0" Type="http://schemas.openxmlformats.org/officeDocument/2006/relationships/slideLayout" Target="../slideLayouts/slideLayout2.xml"/><Relationship Id="rId1" Type="http://schemas.openxmlformats.org/officeDocument/2006/relationships/tags" Target="../tags/tag1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0" Type="http://schemas.openxmlformats.org/officeDocument/2006/relationships/slideLayout" Target="../slideLayouts/slideLayout2.xml"/><Relationship Id="rId1" Type="http://schemas.openxmlformats.org/officeDocument/2006/relationships/tags" Target="../tags/tag133.xml"/></Relationships>
</file>

<file path=ppt/slides/_rels/slide6.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0" Type="http://schemas.openxmlformats.org/officeDocument/2006/relationships/slideLayout" Target="../slideLayouts/slideLayout2.xml"/><Relationship Id="rId1" Type="http://schemas.openxmlformats.org/officeDocument/2006/relationships/tags" Target="../tags/tag3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9" Type="http://schemas.openxmlformats.org/officeDocument/2006/relationships/tags" Target="../tags/tag51.xml"/><Relationship Id="rId8" Type="http://schemas.openxmlformats.org/officeDocument/2006/relationships/tags" Target="../tags/tag50.xml"/><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0" Type="http://schemas.openxmlformats.org/officeDocument/2006/relationships/slideLayout" Target="../slideLayouts/slideLayout2.xml"/><Relationship Id="rId1" Type="http://schemas.openxmlformats.org/officeDocument/2006/relationships/tags" Target="../tags/tag43.xml"/></Relationships>
</file>

<file path=ppt/slides/_rels/slide9.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0" Type="http://schemas.openxmlformats.org/officeDocument/2006/relationships/slideLayout" Target="../slideLayouts/slideLayout2.xml"/><Relationship Id="rId1" Type="http://schemas.openxmlformats.org/officeDocument/2006/relationships/tags" Target="../tags/tag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7" name="Picture 2" descr="bg-1"/>
          <p:cNvPicPr>
            <a:picLocks noChangeAspect="1"/>
          </p:cNvPicPr>
          <p:nvPr/>
        </p:nvPicPr>
        <p:blipFill>
          <a:blip r:embed="rId1">
            <a:lum bright="1999"/>
          </a:blip>
          <a:stretch>
            <a:fillRect/>
          </a:stretch>
        </p:blipFill>
        <p:spPr>
          <a:xfrm>
            <a:off x="0" y="2162175"/>
            <a:ext cx="9144000" cy="4695825"/>
          </a:xfrm>
          <a:prstGeom prst="rect">
            <a:avLst/>
          </a:prstGeom>
          <a:noFill/>
          <a:ln w="9525">
            <a:noFill/>
          </a:ln>
        </p:spPr>
      </p:pic>
      <p:sp>
        <p:nvSpPr>
          <p:cNvPr id="24578" name="未知"/>
          <p:cNvSpPr/>
          <p:nvPr/>
        </p:nvSpPr>
        <p:spPr>
          <a:xfrm>
            <a:off x="-1587" y="1447800"/>
            <a:ext cx="9156700" cy="3832225"/>
          </a:xfrm>
          <a:custGeom>
            <a:avLst/>
            <a:gdLst/>
            <a:ahLst/>
            <a:cxnLst>
              <a:cxn ang="0">
                <a:pos x="30190310" y="312499348"/>
              </a:cxn>
              <a:cxn ang="0">
                <a:pos x="2147483647" y="30241875"/>
              </a:cxn>
              <a:cxn ang="0">
                <a:pos x="2147483647" y="1464211380"/>
              </a:cxn>
              <a:cxn ang="0">
                <a:pos x="2147483647" y="297378416"/>
              </a:cxn>
              <a:cxn ang="0">
                <a:pos x="2147483647" y="2147483647"/>
              </a:cxn>
              <a:cxn ang="0">
                <a:pos x="2147483647" y="2147483647"/>
              </a:cxn>
              <a:cxn ang="0">
                <a:pos x="2147483647" y="2147483647"/>
              </a:cxn>
              <a:cxn ang="0">
                <a:pos x="15095155" y="2147483647"/>
              </a:cxn>
              <a:cxn ang="0">
                <a:pos x="30190310" y="312499348"/>
              </a:cxn>
            </a:cxnLst>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ln>
        </p:spPr>
        <p:txBody>
          <a:bodyPr/>
          <a:p>
            <a:endParaRPr lang="zh-CN" altLang="en-US"/>
          </a:p>
        </p:txBody>
      </p:sp>
      <p:sp>
        <p:nvSpPr>
          <p:cNvPr id="24579" name="未知"/>
          <p:cNvSpPr/>
          <p:nvPr/>
        </p:nvSpPr>
        <p:spPr>
          <a:xfrm>
            <a:off x="-1587" y="1730375"/>
            <a:ext cx="9142412" cy="3265488"/>
          </a:xfrm>
          <a:custGeom>
            <a:avLst/>
            <a:gdLst/>
            <a:ahLst/>
            <a:cxnLst>
              <a:cxn ang="0">
                <a:pos x="15095134" y="685482478"/>
              </a:cxn>
              <a:cxn ang="0">
                <a:pos x="2147483647" y="25201561"/>
              </a:cxn>
              <a:cxn ang="0">
                <a:pos x="2147483647" y="1214715319"/>
              </a:cxn>
              <a:cxn ang="0">
                <a:pos x="2147483647" y="388104037"/>
              </a:cxn>
              <a:cxn ang="0">
                <a:pos x="2147483647" y="2147483647"/>
              </a:cxn>
              <a:cxn ang="0">
                <a:pos x="2147483647" y="2147483647"/>
              </a:cxn>
              <a:cxn ang="0">
                <a:pos x="2147483647" y="2147483647"/>
              </a:cxn>
              <a:cxn ang="0">
                <a:pos x="15095134" y="2147483647"/>
              </a:cxn>
              <a:cxn ang="0">
                <a:pos x="15095134" y="685482478"/>
              </a:cxn>
            </a:cxnLst>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tileRect/>
          </a:gradFill>
          <a:ln w="9525">
            <a:noFill/>
          </a:ln>
        </p:spPr>
        <p:txBody>
          <a:bodyPr/>
          <a:p>
            <a:endParaRPr lang="zh-CN" altLang="en-US"/>
          </a:p>
        </p:txBody>
      </p:sp>
      <p:grpSp>
        <p:nvGrpSpPr>
          <p:cNvPr id="24580" name="Group 5"/>
          <p:cNvGrpSpPr/>
          <p:nvPr/>
        </p:nvGrpSpPr>
        <p:grpSpPr>
          <a:xfrm>
            <a:off x="7086600" y="1947863"/>
            <a:ext cx="533400" cy="533400"/>
            <a:chOff x="0" y="0"/>
            <a:chExt cx="288" cy="288"/>
          </a:xfrm>
        </p:grpSpPr>
        <p:sp>
          <p:nvSpPr>
            <p:cNvPr id="4102"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24583" name="Group 8"/>
          <p:cNvGrpSpPr/>
          <p:nvPr/>
        </p:nvGrpSpPr>
        <p:grpSpPr>
          <a:xfrm>
            <a:off x="7620000" y="1371600"/>
            <a:ext cx="914400" cy="914400"/>
            <a:chOff x="0" y="0"/>
            <a:chExt cx="576" cy="576"/>
          </a:xfrm>
        </p:grpSpPr>
        <p:sp>
          <p:nvSpPr>
            <p:cNvPr id="24584" name="Oval 9"/>
            <p:cNvSpPr/>
            <p:nvPr/>
          </p:nvSpPr>
          <p:spPr>
            <a:xfrm>
              <a:off x="0" y="0"/>
              <a:ext cx="576" cy="576"/>
            </a:xfrm>
            <a:prstGeom prst="ellipse">
              <a:avLst/>
            </a:prstGeom>
            <a:solidFill>
              <a:srgbClr val="CC99FF">
                <a:alpha val="52939"/>
              </a:srgbClr>
            </a:solidFill>
            <a:ln w="9525">
              <a:noFill/>
            </a:ln>
          </p:spPr>
          <p:txBody>
            <a:bodyPr wrap="none" anchor="ctr" anchorCtr="0"/>
            <a:p>
              <a:pPr algn="ctr"/>
              <a:endParaRPr lang="zh-CN" altLang="en-US" dirty="0">
                <a:latin typeface="Arial" panose="020B0604020202020204" pitchFamily="34" charset="0"/>
              </a:endParaRPr>
            </a:p>
          </p:txBody>
        </p:sp>
        <p:sp>
          <p:nvSpPr>
            <p:cNvPr id="3"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24586" name="Group 11"/>
          <p:cNvGrpSpPr/>
          <p:nvPr/>
        </p:nvGrpSpPr>
        <p:grpSpPr>
          <a:xfrm>
            <a:off x="285750" y="2286000"/>
            <a:ext cx="1295400" cy="1371600"/>
            <a:chOff x="0" y="0"/>
            <a:chExt cx="576" cy="576"/>
          </a:xfrm>
        </p:grpSpPr>
        <p:sp>
          <p:nvSpPr>
            <p:cNvPr id="24587" name="Oval 12"/>
            <p:cNvSpPr/>
            <p:nvPr/>
          </p:nvSpPr>
          <p:spPr>
            <a:xfrm>
              <a:off x="0" y="0"/>
              <a:ext cx="576" cy="576"/>
            </a:xfrm>
            <a:prstGeom prst="ellipse">
              <a:avLst/>
            </a:prstGeom>
            <a:gradFill rotWithShape="1">
              <a:gsLst>
                <a:gs pos="0">
                  <a:srgbClr val="FFFFFF"/>
                </a:gs>
                <a:gs pos="100000">
                  <a:srgbClr val="9933FF"/>
                </a:gs>
              </a:gsLst>
              <a:path path="shape">
                <a:fillToRect l="50000" t="50000" r="50000" b="50000"/>
              </a:path>
              <a:tileRect/>
            </a:gradFill>
            <a:ln w="9525">
              <a:noFill/>
            </a:ln>
          </p:spPr>
          <p:txBody>
            <a:bodyPr wrap="none" anchor="ctr" anchorCtr="0"/>
            <a:p>
              <a:pPr algn="ctr"/>
              <a:endParaRPr lang="zh-CN" altLang="en-US" dirty="0">
                <a:latin typeface="Arial" panose="020B0604020202020204" pitchFamily="34" charset="0"/>
              </a:endParaRPr>
            </a:p>
          </p:txBody>
        </p:sp>
        <p:sp>
          <p:nvSpPr>
            <p:cNvPr id="4"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24589" name="Picture 14" descr="wechangelives"/>
          <p:cNvPicPr>
            <a:picLocks noChangeAspect="1"/>
          </p:cNvPicPr>
          <p:nvPr/>
        </p:nvPicPr>
        <p:blipFill>
          <a:blip r:embed="rId2">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4110" name="Rectangle 2"/>
          <p:cNvSpPr>
            <a:spLocks noGrp="1" noChangeArrowheads="1"/>
          </p:cNvSpPr>
          <p:nvPr>
            <p:ph type="ctrTitle" idx="4294967295"/>
          </p:nvPr>
        </p:nvSpPr>
        <p:spPr>
          <a:xfrm>
            <a:off x="430213" y="2433638"/>
            <a:ext cx="8713788" cy="1066800"/>
          </a:xfrm>
        </p:spPr>
        <p:txBody>
          <a:bodyPr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1200" cap="none" spc="0" normalizeH="0" baseline="0" noProof="1" dirty="0">
                <a:solidFill>
                  <a:srgbClr val="FF0000"/>
                </a:solidFill>
                <a:latin typeface="华文新魏" panose="02010800040101010101" pitchFamily="2" charset="-122"/>
                <a:ea typeface="华文新魏" panose="02010800040101010101" pitchFamily="2" charset="-122"/>
                <a:cs typeface="+mj-cs"/>
                <a:sym typeface="+mn-ea"/>
              </a:rPr>
              <a:t>项目九   行为目的税</a:t>
            </a:r>
            <a:br>
              <a:rPr lang="zh-CN" altLang="en-US" sz="4800" b="1" dirty="0">
                <a:solidFill>
                  <a:srgbClr val="FF0000"/>
                </a:solidFill>
                <a:latin typeface="华文新魏" panose="02010800040101010101" pitchFamily="2" charset="-122"/>
                <a:ea typeface="华文新魏" panose="02010800040101010101" pitchFamily="2" charset="-122"/>
              </a:rPr>
            </a:br>
            <a:r>
              <a:rPr kumimoji="0" lang="zh-CN" altLang="en-US" sz="4800" b="1" i="0" u="none" strike="noStrike" kern="1200" cap="none" spc="0" normalizeH="0" baseline="0" noProof="1" dirty="0">
                <a:solidFill>
                  <a:srgbClr val="FF0000"/>
                </a:solidFill>
                <a:latin typeface="华文新魏" panose="02010800040101010101" pitchFamily="2" charset="-122"/>
                <a:ea typeface="华文新魏" panose="02010800040101010101" pitchFamily="2" charset="-122"/>
                <a:cs typeface="+mj-cs"/>
                <a:sym typeface="+mn-ea"/>
              </a:rPr>
              <a:t>计算与申报</a:t>
            </a:r>
            <a:endParaRPr kumimoji="0" lang="zh-CN" altLang="en-US" sz="4800" b="1" i="0" u="none" strike="noStrike" kern="0" cap="none" spc="0" normalizeH="0" baseline="0" noProof="0" smtClean="0">
              <a:ln>
                <a:noFill/>
              </a:ln>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uLnTx/>
              <a:uFillTx/>
              <a:latin typeface="楷体_GB2312" pitchFamily="49" charset="-122"/>
              <a:ea typeface="黑体" panose="02010609060101010101" pitchFamily="2" charset="-122"/>
              <a:cs typeface="+mj-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64820"/>
            <a:ext cx="7840345" cy="4109720"/>
            <a:chOff x="5868" y="3637"/>
            <a:chExt cx="7453" cy="3515"/>
          </a:xfrm>
        </p:grpSpPr>
        <p:grpSp>
          <p:nvGrpSpPr>
            <p:cNvPr id="140" name="图形 138"/>
            <p:cNvGrpSpPr/>
            <p:nvPr/>
          </p:nvGrpSpPr>
          <p:grpSpPr>
            <a:xfrm>
              <a:off x="5868" y="3637"/>
              <a:ext cx="7453" cy="3515"/>
              <a:chOff x="3726473" y="2309504"/>
              <a:chExt cx="4732631" cy="2231696"/>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309504"/>
                <a:ext cx="4641595" cy="2135528"/>
                <a:chOff x="3726473" y="2309504"/>
                <a:chExt cx="4641595" cy="2135528"/>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309504"/>
                  <a:ext cx="4641595" cy="2135528"/>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3956"/>
              <a:ext cx="6996" cy="292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25"/>
                </a:spcBef>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【考题</a:t>
              </a:r>
              <a:r>
                <a:rPr lang="en-US" altLang="zh-CN" dirty="0">
                  <a:solidFill>
                    <a:srgbClr val="FF0000"/>
                  </a:solidFill>
                  <a:latin typeface="微软雅黑" panose="020B0503020204020204" charset="-122"/>
                  <a:ea typeface="微软雅黑" panose="020B0503020204020204" charset="-122"/>
                  <a:sym typeface="+mn-ea"/>
                </a:rPr>
                <a:t>·</a:t>
              </a:r>
              <a:r>
                <a:rPr lang="zh-CN" altLang="zh-CN" dirty="0">
                  <a:solidFill>
                    <a:srgbClr val="FF0000"/>
                  </a:solidFill>
                  <a:latin typeface="微软雅黑" panose="020B0503020204020204" charset="-122"/>
                  <a:ea typeface="微软雅黑" panose="020B0503020204020204" charset="-122"/>
                  <a:sym typeface="+mn-ea"/>
                </a:rPr>
                <a:t>多</a:t>
              </a:r>
              <a:r>
                <a:rPr lang="zh-CN" altLang="zh-CN" dirty="0">
                  <a:solidFill>
                    <a:srgbClr val="FF0000"/>
                  </a:solidFill>
                  <a:latin typeface="微软雅黑" panose="020B0503020204020204" charset="-122"/>
                  <a:ea typeface="微软雅黑" panose="020B0503020204020204" charset="-122"/>
                  <a:sym typeface="+mn-ea"/>
                </a:rPr>
                <a:t>选题】</a:t>
              </a:r>
              <a:r>
                <a:rPr lang="zh-CN" altLang="en-US" b="1">
                  <a:solidFill>
                    <a:srgbClr val="000C0C"/>
                  </a:solidFill>
                  <a:sym typeface="+mn-ea"/>
                </a:rPr>
                <a:t>关于城市维护建设税的适用税率，下列表述正确的是（　）。</a:t>
              </a:r>
              <a:endParaRPr lang="zh-CN" altLang="en-US" b="1">
                <a:solidFill>
                  <a:srgbClr val="000C0C"/>
                </a:solidFill>
              </a:endParaRPr>
            </a:p>
            <a:p>
              <a:pPr>
                <a:lnSpc>
                  <a:spcPct val="120000"/>
                </a:lnSpc>
                <a:spcBef>
                  <a:spcPts val="25"/>
                </a:spcBef>
              </a:pPr>
              <a:r>
                <a:rPr lang="zh-CN" altLang="en-US" b="1">
                  <a:solidFill>
                    <a:srgbClr val="000C0C"/>
                  </a:solidFill>
                  <a:sym typeface="+mn-ea"/>
                </a:rPr>
                <a:t>A、城市维护建设税的适用税率，一般规定按纳税人所在地的适用税率执行 </a:t>
              </a:r>
              <a:endParaRPr lang="zh-CN" altLang="en-US" b="1">
                <a:solidFill>
                  <a:srgbClr val="000C0C"/>
                </a:solidFill>
              </a:endParaRPr>
            </a:p>
            <a:p>
              <a:pPr>
                <a:lnSpc>
                  <a:spcPct val="120000"/>
                </a:lnSpc>
                <a:spcBef>
                  <a:spcPts val="25"/>
                </a:spcBef>
              </a:pPr>
              <a:r>
                <a:rPr lang="zh-CN" altLang="en-US" b="1">
                  <a:solidFill>
                    <a:srgbClr val="000C0C"/>
                  </a:solidFill>
                  <a:sym typeface="+mn-ea"/>
                </a:rPr>
                <a:t>B、城市维护建设税的适用税率，一般规定按纳税人经营活动发生地的适用税率执行 </a:t>
              </a:r>
              <a:endParaRPr lang="zh-CN" altLang="en-US" b="1">
                <a:solidFill>
                  <a:srgbClr val="000C0C"/>
                </a:solidFill>
              </a:endParaRPr>
            </a:p>
            <a:p>
              <a:pPr>
                <a:lnSpc>
                  <a:spcPct val="120000"/>
                </a:lnSpc>
                <a:spcBef>
                  <a:spcPts val="25"/>
                </a:spcBef>
              </a:pPr>
              <a:r>
                <a:rPr lang="zh-CN" altLang="en-US" b="1">
                  <a:solidFill>
                    <a:srgbClr val="000C0C"/>
                  </a:solidFill>
                  <a:sym typeface="+mn-ea"/>
                </a:rPr>
                <a:t>C、流动经营等无固定纳税地点的纳税人可按纳税人缴纳“二税”所在地的规定税率就地缴纳城市维护建设税 </a:t>
              </a:r>
              <a:endParaRPr lang="zh-CN" altLang="en-US" b="1">
                <a:solidFill>
                  <a:srgbClr val="000C0C"/>
                </a:solidFill>
              </a:endParaRPr>
            </a:p>
            <a:p>
              <a:pPr>
                <a:lnSpc>
                  <a:spcPct val="120000"/>
                </a:lnSpc>
                <a:spcBef>
                  <a:spcPts val="25"/>
                </a:spcBef>
              </a:pPr>
              <a:r>
                <a:rPr lang="zh-CN" altLang="en-US" b="1">
                  <a:solidFill>
                    <a:srgbClr val="000C0C"/>
                  </a:solidFill>
                  <a:sym typeface="+mn-ea"/>
                </a:rPr>
                <a:t>D、由受托方代收、代扣“二税”的纳税人应按受托方缴纳“二税”所在地的规定税率就地缴纳城市维护建设税 </a:t>
              </a:r>
              <a:endParaRPr lang="zh-CN" altLang="en-US"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512445" y="4581525"/>
            <a:ext cx="7746365" cy="194564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ACD</a:t>
            </a:r>
            <a:endParaRPr lang="en-US" altLang="zh-CN" sz="1800" dirty="0">
              <a:solidFill>
                <a:srgbClr val="FF0000"/>
              </a:solidFill>
              <a:latin typeface="微软雅黑" panose="020B0503020204020204" charset="-122"/>
              <a:ea typeface="微软雅黑" panose="020B0503020204020204" charset="-122"/>
              <a:sym typeface="华康少女文字W5(P)" pitchFamily="82" charset="-122"/>
            </a:endParaRPr>
          </a:p>
          <a:p>
            <a:pPr indent="466725">
              <a:lnSpc>
                <a:spcPct val="140000"/>
              </a:lnSpc>
              <a:buSzTx/>
              <a:buFont typeface="Arial" panose="020B0604020202020204" pitchFamily="34" charset="0"/>
            </a:pPr>
            <a:r>
              <a:rPr lang="zh-CN" altLang="en-US" sz="1800" dirty="0">
                <a:solidFill>
                  <a:srgbClr val="FF0000"/>
                </a:solidFill>
                <a:latin typeface="微软雅黑" panose="020B0503020204020204" charset="-122"/>
                <a:ea typeface="微软雅黑" panose="020B0503020204020204" charset="-122"/>
                <a:sym typeface="华康少女文字W5(P)" pitchFamily="82" charset="-122"/>
              </a:rPr>
              <a:t>【解析】</a:t>
            </a:r>
            <a:r>
              <a:rPr lang="zh-CN" altLang="en-US" sz="1800">
                <a:solidFill>
                  <a:srgbClr val="000C0C"/>
                </a:solidFill>
                <a:latin typeface="微软雅黑" panose="020B0503020204020204" charset="-122"/>
                <a:ea typeface="微软雅黑" panose="020B0503020204020204" charset="-122"/>
                <a:cs typeface="微软雅黑" panose="020B0503020204020204" charset="-122"/>
                <a:sym typeface="+mn-ea"/>
              </a:rPr>
              <a:t>选项B错误，一般按纳税人所在地的适用税率执行。</a:t>
            </a: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标题 1"/>
          <p:cNvSpPr>
            <a:spLocks noGrp="1" noRot="1"/>
          </p:cNvSpPr>
          <p:nvPr>
            <p:ph type="title"/>
          </p:nvPr>
        </p:nvSpPr>
        <p:spPr/>
        <p:txBody>
          <a:bodyPr anchor="ctr" anchorCtr="0"/>
          <a:p>
            <a:endParaRPr lang="zh-CN" altLang="en-US"/>
          </a:p>
        </p:txBody>
      </p:sp>
      <p:sp>
        <p:nvSpPr>
          <p:cNvPr id="17410" name="内容占位符 2"/>
          <p:cNvSpPr>
            <a:spLocks noGrp="1" noRot="1"/>
          </p:cNvSpPr>
          <p:nvPr>
            <p:ph idx="1"/>
          </p:nvPr>
        </p:nvSpPr>
        <p:spPr>
          <a:xfrm>
            <a:off x="323215" y="404813"/>
            <a:ext cx="8540750" cy="5649913"/>
          </a:xfrm>
        </p:spPr>
        <p:txBody>
          <a:bodyPr anchor="t"/>
          <a:p>
            <a:pPr marL="342900" marR="0" indent="-342900" algn="l" defTabSz="914400" rtl="0" eaLnBrk="1" fontAlgn="base" latinLnBrk="0" hangingPunct="1">
              <a:lnSpc>
                <a:spcPct val="120000"/>
              </a:lnSpc>
              <a:spcBef>
                <a:spcPct val="0"/>
              </a:spcBef>
              <a:spcAft>
                <a:spcPts val="0"/>
              </a:spcAft>
              <a:buClr>
                <a:schemeClr val="hlink"/>
              </a:buClr>
              <a:buSzPct val="75000"/>
              <a:buFont typeface="Wingdings" panose="05000000000000000000" pitchFamily="2" charset="2"/>
              <a:buChar char="v"/>
            </a:pPr>
            <a:r>
              <a:rPr kumimoji="0" lang="zh-CN" altLang="en-US" sz="2400" i="0" u="none" strike="noStrike" kern="1200" cap="none" spc="0" normalizeH="0" baseline="0" noProof="1">
                <a:solidFill>
                  <a:schemeClr val="accent1">
                    <a:lumMod val="10000"/>
                  </a:schemeClr>
                </a:solidFill>
                <a:latin typeface="微软雅黑" panose="020B0503020204020204" charset="-122"/>
                <a:ea typeface="微软雅黑" panose="020B0503020204020204" charset="-122"/>
                <a:cs typeface="+mn-cs"/>
              </a:rPr>
              <a:t>（四）城市维护建设税减免税优惠</a:t>
            </a:r>
            <a:endParaRPr kumimoji="0" lang="zh-CN" altLang="en-US" sz="2400" i="0" u="none" strike="noStrike" kern="1200" cap="none" spc="0" normalizeH="0" baseline="0" noProof="1">
              <a:solidFill>
                <a:schemeClr val="accent1">
                  <a:lumMod val="10000"/>
                </a:schemeClr>
              </a:solidFill>
              <a:latin typeface="微软雅黑" panose="020B0503020204020204" charset="-122"/>
              <a:ea typeface="微软雅黑" panose="020B0503020204020204" charset="-122"/>
              <a:cs typeface="+mn-cs"/>
            </a:endParaRPr>
          </a:p>
          <a:p>
            <a:pPr marL="342900" marR="0" indent="-342900" algn="l" defTabSz="914400" rtl="0" eaLnBrk="1" fontAlgn="base" latinLnBrk="0" hangingPunct="1">
              <a:lnSpc>
                <a:spcPct val="120000"/>
              </a:lnSpc>
              <a:spcBef>
                <a:spcPct val="0"/>
              </a:spcBef>
              <a:spcAft>
                <a:spcPts val="0"/>
              </a:spcAft>
              <a:buClr>
                <a:schemeClr val="hlink"/>
              </a:buClr>
              <a:buSzPct val="75000"/>
              <a:buFont typeface="Wingdings" panose="05000000000000000000" pitchFamily="2" charset="2"/>
              <a:buChar char="v"/>
            </a:pPr>
            <a:r>
              <a:rPr kumimoji="0" lang="zh-CN" altLang="zh-CN" sz="2400" b="1" i="0" u="none" strike="noStrike" kern="1200" cap="none" spc="0" normalizeH="0" baseline="0" noProof="1" dirty="0">
                <a:solidFill>
                  <a:srgbClr val="000C0C"/>
                </a:solidFill>
                <a:latin typeface="微软雅黑" panose="020B0503020204020204" charset="-122"/>
                <a:ea typeface="微软雅黑" panose="020B0503020204020204" charset="-122"/>
                <a:cs typeface="+mn-cs"/>
                <a:sym typeface="+mn-ea"/>
              </a:rPr>
              <a:t>       </a:t>
            </a:r>
            <a:r>
              <a:rPr kumimoji="0" lang="zh-CN"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城市维护建设税属于增值税、消费税的一种附加税，原则上不单独规定税收减免条款。如果税法规定减免增值税、消费税，也就相应地减免了城市维护建设税。现行城市维护建设税的减免规定主要有：</a:t>
            </a:r>
            <a:endParaRPr kumimoji="0" lang="zh-CN" altLang="en-US" sz="2000" i="0" u="none" strike="noStrike" kern="1200" cap="none" spc="0" normalizeH="0" baseline="0" noProof="1">
              <a:solidFill>
                <a:srgbClr val="000C0C"/>
              </a:solidFill>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20000"/>
              </a:lnSpc>
              <a:spcBef>
                <a:spcPct val="0"/>
              </a:spcBef>
              <a:spcAft>
                <a:spcPts val="0"/>
              </a:spcAft>
              <a:buClrTx/>
              <a:buSzTx/>
              <a:buFont typeface="Wingdings" panose="05000000000000000000" pitchFamily="2" charset="2"/>
              <a:buChar char="v"/>
            </a:pPr>
            <a:r>
              <a:rPr kumimoji="0" lang="zh-CN" altLang="en-US"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kumimoji="0" lang="en-US"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1</a:t>
            </a:r>
            <a:r>
              <a:rPr kumimoji="0" lang="zh-CN" altLang="en-US"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对进口货物或者境外单位和个人向境内销售劳务、服务、无形资产缴纳的增值税、消费税税额，不征收城市维护建设税。</a:t>
            </a:r>
            <a:endParaRPr kumimoji="0" lang="zh-CN"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20000"/>
              </a:lnSpc>
              <a:spcBef>
                <a:spcPct val="0"/>
              </a:spcBef>
              <a:spcAft>
                <a:spcPts val="0"/>
              </a:spcAft>
              <a:buClrTx/>
              <a:buSzTx/>
              <a:buFont typeface="Wingdings" panose="05000000000000000000" pitchFamily="2" charset="2"/>
              <a:buChar char="v"/>
            </a:pPr>
            <a:r>
              <a:rPr kumimoji="0" lang="zh-CN" altLang="en-US"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kumimoji="0" lang="en-US"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2</a:t>
            </a:r>
            <a:r>
              <a:rPr kumimoji="0" lang="zh-CN" altLang="en-US"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对出口货物、劳务和跨境销售服务、无形资产以及因优惠政策退还增值税、消费税的，不退还已缴纳的城市维护建设税。</a:t>
            </a:r>
            <a:endParaRPr kumimoji="0" lang="zh-CN"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20000"/>
              </a:lnSpc>
              <a:spcBef>
                <a:spcPct val="0"/>
              </a:spcBef>
              <a:spcAft>
                <a:spcPts val="0"/>
              </a:spcAft>
              <a:buClrTx/>
              <a:buSzTx/>
              <a:buFont typeface="Wingdings" panose="05000000000000000000" pitchFamily="2" charset="2"/>
              <a:buChar char="v"/>
            </a:pPr>
            <a:r>
              <a:rPr kumimoji="0" lang="zh-CN" altLang="zh-CN" sz="20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【记忆小贴士】进口不征，出口不退。</a:t>
            </a:r>
            <a:endParaRPr kumimoji="0" lang="zh-CN"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20000"/>
              </a:lnSpc>
              <a:spcBef>
                <a:spcPct val="0"/>
              </a:spcBef>
              <a:spcAft>
                <a:spcPts val="0"/>
              </a:spcAft>
              <a:buClrTx/>
              <a:buSzTx/>
              <a:buFont typeface="Wingdings" panose="05000000000000000000" pitchFamily="2" charset="2"/>
              <a:buChar char="v"/>
            </a:pPr>
            <a:r>
              <a:rPr kumimoji="0" lang="zh-CN" altLang="en-US"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kumimoji="0" lang="en-US"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3</a:t>
            </a:r>
            <a:r>
              <a:rPr kumimoji="0" lang="zh-CN" altLang="en-US"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对增值税、消费税实行先征后返、先征后退、即征即退办法的，除另有规定外，对随增值税、消费税附征的城市维护建设税，一律不予退</a:t>
            </a:r>
            <a:r>
              <a:rPr kumimoji="0" lang="zh-CN" altLang="en-US"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返</a:t>
            </a:r>
            <a:r>
              <a:rPr kumimoji="0" lang="zh-CN" altLang="en-US"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还。</a:t>
            </a:r>
            <a:endParaRPr kumimoji="0" lang="zh-CN" altLang="zh-CN" sz="20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文本框 8193"/>
          <p:cNvSpPr txBox="1"/>
          <p:nvPr/>
        </p:nvSpPr>
        <p:spPr>
          <a:xfrm>
            <a:off x="1447800" y="1143000"/>
            <a:ext cx="7162800" cy="457200"/>
          </a:xfrm>
          <a:prstGeom prst="rect">
            <a:avLst/>
          </a:prstGeom>
          <a:noFill/>
          <a:ln w="9525">
            <a:noFill/>
          </a:ln>
        </p:spPr>
        <p:txBody>
          <a:bodyPr anchor="t" anchorCtr="0">
            <a:spAutoFit/>
          </a:bodyPr>
          <a:p>
            <a:pPr>
              <a:spcBef>
                <a:spcPct val="50000"/>
              </a:spcBef>
            </a:pPr>
            <a:r>
              <a:rPr lang="zh-CN" altLang="en-US" sz="2400" dirty="0">
                <a:solidFill>
                  <a:srgbClr val="000000"/>
                </a:solidFill>
                <a:latin typeface="Times New Roman" panose="02020603050405020304" pitchFamily="18" charset="0"/>
              </a:rPr>
              <a:t>               </a:t>
            </a:r>
            <a:endParaRPr lang="zh-CN" altLang="en-US" sz="2800" b="1">
              <a:latin typeface="Tahoma" panose="020B0604030504040204" pitchFamily="34" charset="0"/>
            </a:endParaRPr>
          </a:p>
        </p:txBody>
      </p:sp>
      <p:sp>
        <p:nvSpPr>
          <p:cNvPr id="38914" name="标题 8194"/>
          <p:cNvSpPr>
            <a:spLocks noGrp="1" noRot="1"/>
          </p:cNvSpPr>
          <p:nvPr>
            <p:ph type="title"/>
          </p:nvPr>
        </p:nvSpPr>
        <p:spPr>
          <a:xfrm>
            <a:off x="403225" y="641350"/>
            <a:ext cx="8540750" cy="1143000"/>
          </a:xfrm>
        </p:spPr>
        <p:txBody>
          <a:bodyPr anchor="ctr" anchorCtr="0"/>
          <a:p>
            <a:pPr algn="l"/>
            <a:r>
              <a:rPr lang="zh-CN" altLang="en-US" sz="2800" dirty="0">
                <a:solidFill>
                  <a:srgbClr val="FF0000"/>
                </a:solidFill>
                <a:latin typeface="微软雅黑" panose="020B0503020204020204" charset="-122"/>
                <a:ea typeface="微软雅黑" panose="020B0503020204020204" charset="-122"/>
                <a:cs typeface="微软雅黑" panose="020B0503020204020204" charset="-122"/>
              </a:rPr>
              <a:t>二、城建税应纳税额的计算</a:t>
            </a:r>
            <a:br>
              <a:rPr lang="zh-CN" altLang="en-US" sz="2800" dirty="0">
                <a:solidFill>
                  <a:srgbClr val="FF0000"/>
                </a:solidFill>
                <a:latin typeface="微软雅黑" panose="020B0503020204020204" charset="-122"/>
                <a:ea typeface="微软雅黑" panose="020B0503020204020204" charset="-122"/>
                <a:cs typeface="微软雅黑" panose="020B0503020204020204" charset="-122"/>
              </a:rPr>
            </a:br>
            <a:endParaRPr lang="zh-CN" altLang="en-US" sz="2800" dirty="0">
              <a:solidFill>
                <a:srgbClr val="FF0000"/>
              </a:solidFill>
              <a:latin typeface="微软雅黑" panose="020B0503020204020204" charset="-122"/>
              <a:ea typeface="微软雅黑" panose="020B0503020204020204" charset="-122"/>
              <a:cs typeface="微软雅黑" panose="020B0503020204020204" charset="-122"/>
            </a:endParaRPr>
          </a:p>
        </p:txBody>
      </p:sp>
      <p:sp>
        <p:nvSpPr>
          <p:cNvPr id="38915" name="文本占位符 8195"/>
          <p:cNvSpPr>
            <a:spLocks noGrp="1" noRot="1"/>
          </p:cNvSpPr>
          <p:nvPr>
            <p:ph idx="1"/>
          </p:nvPr>
        </p:nvSpPr>
        <p:spPr>
          <a:xfrm>
            <a:off x="403225" y="1279525"/>
            <a:ext cx="7986713" cy="5178425"/>
          </a:xfrm>
        </p:spPr>
        <p:txBody>
          <a:bodyPr anchor="t" anchorCtr="0"/>
          <a:p>
            <a:pPr>
              <a:lnSpc>
                <a:spcPct val="125000"/>
              </a:lnSpc>
              <a:buNone/>
            </a:pPr>
            <a:r>
              <a:rPr lang="en-US" altLang="zh-CN" sz="2800" b="1" dirty="0">
                <a:solidFill>
                  <a:srgbClr val="000C0C"/>
                </a:solidFill>
                <a:latin typeface="宋体" panose="02010600030101010101" pitchFamily="2" charset="-122"/>
              </a:rPr>
              <a:t>    </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1</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a:t>
            </a:r>
            <a:r>
              <a:rPr lang="zh-CN" altLang="zh-CN" sz="2400" dirty="0">
                <a:solidFill>
                  <a:srgbClr val="000C0C"/>
                </a:solidFill>
                <a:latin typeface="微软雅黑" panose="020B0503020204020204" charset="-122"/>
                <a:ea typeface="微软雅黑" panose="020B0503020204020204" charset="-122"/>
                <a:cs typeface="微软雅黑" panose="020B0503020204020204" charset="-122"/>
              </a:rPr>
              <a:t>计税依据</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zh-CN" sz="2400" dirty="0">
                <a:solidFill>
                  <a:srgbClr val="000C0C"/>
                </a:solidFill>
                <a:latin typeface="微软雅黑" panose="020B0503020204020204" charset="-122"/>
                <a:ea typeface="微软雅黑" panose="020B0503020204020204" charset="-122"/>
                <a:cs typeface="微软雅黑" panose="020B0503020204020204" charset="-122"/>
              </a:rPr>
              <a:t>以纳税人依法实际缴纳的增值税、消费税税额为计税依据。</a:t>
            </a:r>
            <a:endParaRPr lang="zh-CN" altLang="zh-CN"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pPr>
            <a:r>
              <a:rPr lang="zh-CN" altLang="zh-CN" sz="2400" dirty="0">
                <a:solidFill>
                  <a:srgbClr val="0000CC"/>
                </a:solidFill>
                <a:latin typeface="微软雅黑" panose="020B0503020204020204" charset="-122"/>
                <a:ea typeface="微软雅黑" panose="020B0503020204020204" charset="-122"/>
                <a:cs typeface="微软雅黑" panose="020B0503020204020204" charset="-122"/>
              </a:rPr>
              <a:t>【提示</a:t>
            </a:r>
            <a:r>
              <a:rPr lang="en-US" altLang="zh-CN" sz="2400" dirty="0">
                <a:solidFill>
                  <a:srgbClr val="0000CC"/>
                </a:solidFill>
                <a:latin typeface="微软雅黑" panose="020B0503020204020204" charset="-122"/>
                <a:ea typeface="微软雅黑" panose="020B0503020204020204" charset="-122"/>
                <a:cs typeface="微软雅黑" panose="020B0503020204020204" charset="-122"/>
              </a:rPr>
              <a:t>1</a:t>
            </a:r>
            <a:r>
              <a:rPr lang="zh-CN" altLang="zh-CN" sz="2400" dirty="0">
                <a:solidFill>
                  <a:srgbClr val="0000CC"/>
                </a:solidFill>
                <a:latin typeface="微软雅黑" panose="020B0503020204020204" charset="-122"/>
                <a:ea typeface="微软雅黑" panose="020B0503020204020204" charset="-122"/>
                <a:cs typeface="微软雅黑" panose="020B0503020204020204" charset="-122"/>
              </a:rPr>
              <a:t>】</a:t>
            </a:r>
            <a:r>
              <a:rPr lang="zh-CN" altLang="zh-CN" sz="2400" dirty="0">
                <a:solidFill>
                  <a:srgbClr val="000C0C"/>
                </a:solidFill>
                <a:latin typeface="微软雅黑" panose="020B0503020204020204" charset="-122"/>
                <a:ea typeface="微软雅黑" panose="020B0503020204020204" charset="-122"/>
                <a:cs typeface="微软雅黑" panose="020B0503020204020204" charset="-122"/>
              </a:rPr>
              <a:t>城市维护建设税的计税依据应当按照规定</a:t>
            </a:r>
            <a:r>
              <a:rPr lang="zh-CN" altLang="zh-CN" sz="2400" dirty="0">
                <a:solidFill>
                  <a:srgbClr val="FF0000"/>
                </a:solidFill>
                <a:latin typeface="微软雅黑" panose="020B0503020204020204" charset="-122"/>
                <a:ea typeface="微软雅黑" panose="020B0503020204020204" charset="-122"/>
                <a:cs typeface="微软雅黑" panose="020B0503020204020204" charset="-122"/>
              </a:rPr>
              <a:t>扣除</a:t>
            </a:r>
            <a:r>
              <a:rPr lang="zh-CN" altLang="zh-CN" sz="2400" dirty="0">
                <a:solidFill>
                  <a:srgbClr val="000C0C"/>
                </a:solidFill>
                <a:latin typeface="微软雅黑" panose="020B0503020204020204" charset="-122"/>
                <a:ea typeface="微软雅黑" panose="020B0503020204020204" charset="-122"/>
                <a:cs typeface="微软雅黑" panose="020B0503020204020204" charset="-122"/>
              </a:rPr>
              <a:t>期末留抵退税退还的增值税税额。</a:t>
            </a:r>
            <a:endParaRPr lang="zh-CN" altLang="zh-CN"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pPr>
            <a:r>
              <a:rPr lang="zh-CN" altLang="zh-CN" sz="2400" dirty="0">
                <a:solidFill>
                  <a:srgbClr val="0000CC"/>
                </a:solidFill>
                <a:latin typeface="微软雅黑" panose="020B0503020204020204" charset="-122"/>
                <a:ea typeface="微软雅黑" panose="020B0503020204020204" charset="-122"/>
                <a:cs typeface="微软雅黑" panose="020B0503020204020204" charset="-122"/>
              </a:rPr>
              <a:t>【提示</a:t>
            </a:r>
            <a:r>
              <a:rPr lang="en-US" altLang="zh-CN" sz="2400" dirty="0">
                <a:solidFill>
                  <a:srgbClr val="0000CC"/>
                </a:solidFill>
                <a:latin typeface="微软雅黑" panose="020B0503020204020204" charset="-122"/>
                <a:ea typeface="微软雅黑" panose="020B0503020204020204" charset="-122"/>
                <a:cs typeface="微软雅黑" panose="020B0503020204020204" charset="-122"/>
              </a:rPr>
              <a:t>2</a:t>
            </a:r>
            <a:r>
              <a:rPr lang="zh-CN" altLang="zh-CN" sz="2400" dirty="0">
                <a:solidFill>
                  <a:srgbClr val="0000CC"/>
                </a:solidFill>
                <a:latin typeface="微软雅黑" panose="020B0503020204020204" charset="-122"/>
                <a:ea typeface="微软雅黑" panose="020B0503020204020204" charset="-122"/>
                <a:cs typeface="微软雅黑" panose="020B0503020204020204" charset="-122"/>
              </a:rPr>
              <a:t>】</a:t>
            </a:r>
            <a:r>
              <a:rPr lang="zh-CN" altLang="zh-CN" sz="2400" dirty="0">
                <a:solidFill>
                  <a:srgbClr val="000C0C"/>
                </a:solidFill>
                <a:latin typeface="微软雅黑" panose="020B0503020204020204" charset="-122"/>
                <a:ea typeface="微软雅黑" panose="020B0503020204020204" charset="-122"/>
                <a:cs typeface="微软雅黑" panose="020B0503020204020204" charset="-122"/>
              </a:rPr>
              <a:t>城市维护建设税计税依据的具体确定办法，由国务院依据本法和有关税收法律、行政法规规定，报全国人民代表大会常务委员会备案。</a:t>
            </a:r>
            <a:endParaRPr lang="zh-CN" altLang="zh-CN" sz="2800" b="1" dirty="0">
              <a:solidFill>
                <a:srgbClr val="000C0C"/>
              </a:solidFill>
              <a:latin typeface="宋体" panose="02010600030101010101" pitchFamily="2" charset="-122"/>
            </a:endParaRPr>
          </a:p>
          <a:p>
            <a:pPr>
              <a:lnSpc>
                <a:spcPct val="125000"/>
              </a:lnSpc>
            </a:pPr>
            <a:endParaRPr lang="zh-CN" altLang="zh-CN" sz="2800" b="1" dirty="0">
              <a:solidFill>
                <a:srgbClr val="000C0C"/>
              </a:solidFill>
              <a:latin typeface="宋体" panose="02010600030101010101" pitchFamily="2" charset="-122"/>
            </a:endParaRPr>
          </a:p>
          <a:p>
            <a:pPr>
              <a:lnSpc>
                <a:spcPct val="125000"/>
              </a:lnSpc>
              <a:buNone/>
            </a:pPr>
            <a:endParaRPr lang="zh-CN" altLang="en-US" sz="2800" b="1" dirty="0">
              <a:solidFill>
                <a:srgbClr val="000C0C"/>
              </a:solidFill>
              <a:latin typeface="楷体_GB2312" pitchFamily="49" charset="-122"/>
              <a:ea typeface="楷体_GB2312" pitchFamily="49" charset="-122"/>
            </a:endParaRPr>
          </a:p>
          <a:p>
            <a:pPr>
              <a:lnSpc>
                <a:spcPct val="125000"/>
              </a:lnSpc>
              <a:buNone/>
            </a:pPr>
            <a:r>
              <a:rPr lang="zh-CN" altLang="en-US" sz="2800" b="1" dirty="0">
                <a:solidFill>
                  <a:srgbClr val="000C0C"/>
                </a:solidFill>
                <a:latin typeface="楷体_GB2312" pitchFamily="49" charset="-122"/>
                <a:ea typeface="楷体_GB2312" pitchFamily="49" charset="-122"/>
              </a:rPr>
              <a:t>           </a:t>
            </a:r>
            <a:endParaRPr lang="zh-CN" altLang="en-US" sz="2800" dirty="0">
              <a:solidFill>
                <a:srgbClr val="000C0C"/>
              </a:solidFill>
              <a:latin typeface="楷体_GB2312" pitchFamily="49" charset="-122"/>
              <a:ea typeface="楷体_GB2312"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文本占位符 30722"/>
          <p:cNvSpPr>
            <a:spLocks noGrp="1" noRot="1"/>
          </p:cNvSpPr>
          <p:nvPr>
            <p:ph idx="1"/>
          </p:nvPr>
        </p:nvSpPr>
        <p:spPr>
          <a:xfrm>
            <a:off x="301625" y="908050"/>
            <a:ext cx="8540750" cy="3822700"/>
          </a:xfrm>
        </p:spPr>
        <p:txBody>
          <a:bodyPr anchor="t" anchorCtr="0"/>
          <a:p>
            <a:pPr>
              <a:lnSpc>
                <a:spcPct val="125000"/>
              </a:lnSpc>
            </a:pPr>
            <a:r>
              <a:rPr lang="en-US" altLang="zh-CN" sz="2400" dirty="0">
                <a:solidFill>
                  <a:srgbClr val="0000C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0CC"/>
                </a:solidFill>
                <a:latin typeface="微软雅黑" panose="020B0503020204020204" charset="-122"/>
                <a:ea typeface="微软雅黑" panose="020B0503020204020204" charset="-122"/>
                <a:cs typeface="微软雅黑" panose="020B0503020204020204" charset="-122"/>
              </a:rPr>
              <a:t>【提示</a:t>
            </a:r>
            <a:r>
              <a:rPr lang="en-US" altLang="zh-CN" sz="2400" dirty="0">
                <a:solidFill>
                  <a:srgbClr val="0000CC"/>
                </a:solidFill>
                <a:latin typeface="微软雅黑" panose="020B0503020204020204" charset="-122"/>
                <a:ea typeface="微软雅黑" panose="020B0503020204020204" charset="-122"/>
                <a:cs typeface="微软雅黑" panose="020B0503020204020204" charset="-122"/>
              </a:rPr>
              <a:t>3</a:t>
            </a:r>
            <a:r>
              <a:rPr lang="zh-CN" altLang="en-US" sz="2400" dirty="0">
                <a:solidFill>
                  <a:srgbClr val="0000CC"/>
                </a:solidFill>
                <a:latin typeface="微软雅黑" panose="020B0503020204020204" charset="-122"/>
                <a:ea typeface="微软雅黑" panose="020B0503020204020204" charset="-122"/>
                <a:cs typeface="微软雅黑" panose="020B0503020204020204" charset="-122"/>
              </a:rPr>
              <a:t>】</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纳税人违反增值税、消费税规定被加罚的滞纳金和罚款不能作为计征城建税的计税依据。</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pP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违反上述二税法规定被处罚时，同时对其城建税也应进行处罚，按拖欠或偷漏的城建税金为依据计算滞纳金或罚款。</a:t>
            </a:r>
            <a:endParaRPr lang="zh-CN" altLang="en-US" sz="2800"/>
          </a:p>
          <a:p>
            <a:endParaRPr lang="zh-CN" altLang="en-US" sz="2800" b="1" dirty="0">
              <a:solidFill>
                <a:srgbClr val="000C0C"/>
              </a:solidFill>
              <a:latin typeface="楷体_GB2312" pitchFamily="49" charset="-122"/>
              <a:ea typeface="楷体_GB2312" pitchFamily="49" charset="-122"/>
            </a:endParaRPr>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955040" y="692785"/>
            <a:ext cx="7595870" cy="273621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006"/>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indent="-342900" algn="l" defTabSz="914400" rtl="0" eaLnBrk="1" fontAlgn="base" latinLnBrk="0" hangingPunct="1">
                <a:lnSpc>
                  <a:spcPct val="120000"/>
                </a:lnSpc>
                <a:buClr>
                  <a:schemeClr val="hlink"/>
                </a:buClr>
                <a:buSzPct val="75000"/>
                <a:buFont typeface="Wingdings" panose="05000000000000000000" pitchFamily="2" charset="2"/>
                <a:buChar char="v"/>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判断</a:t>
              </a:r>
              <a:r>
                <a:rPr lang="zh-CN" altLang="zh-CN" sz="2000" dirty="0">
                  <a:solidFill>
                    <a:srgbClr val="FF0000"/>
                  </a:solidFill>
                  <a:latin typeface="微软雅黑" panose="020B0503020204020204" charset="-122"/>
                  <a:ea typeface="微软雅黑" panose="020B0503020204020204" charset="-122"/>
                  <a:sym typeface="+mn-ea"/>
                </a:rPr>
                <a:t>题】</a:t>
              </a:r>
              <a:r>
                <a:rPr lang="zh-CN" altLang="en-US" sz="2000" b="1">
                  <a:solidFill>
                    <a:srgbClr val="000C0C"/>
                  </a:solidFill>
                  <a:sym typeface="+mn-ea"/>
                </a:rPr>
                <a:t>某市一企业20</a:t>
              </a:r>
              <a:r>
                <a:rPr lang="en-US" altLang="zh-CN" sz="2000" b="1">
                  <a:solidFill>
                    <a:srgbClr val="000C0C"/>
                  </a:solidFill>
                  <a:sym typeface="+mn-ea"/>
                </a:rPr>
                <a:t>23</a:t>
              </a:r>
              <a:r>
                <a:rPr lang="zh-CN" altLang="en-US" sz="2000" b="1">
                  <a:solidFill>
                    <a:srgbClr val="000C0C"/>
                  </a:solidFill>
                  <a:sym typeface="+mn-ea"/>
                </a:rPr>
                <a:t>年</a:t>
              </a:r>
              <a:r>
                <a:rPr lang="en-US" altLang="zh-CN" sz="2000" b="1">
                  <a:solidFill>
                    <a:srgbClr val="000C0C"/>
                  </a:solidFill>
                  <a:sym typeface="+mn-ea"/>
                </a:rPr>
                <a:t>11</a:t>
              </a:r>
              <a:r>
                <a:rPr lang="zh-CN" altLang="en-US" sz="2000" b="1">
                  <a:solidFill>
                    <a:srgbClr val="000C0C"/>
                  </a:solidFill>
                  <a:sym typeface="+mn-ea"/>
                </a:rPr>
                <a:t>月被查补消费税20 000元，被加收滞纳金2 000元，被处罚款8 000元，该企业应补缴城市维护建设税2100元。（　）</a:t>
              </a:r>
              <a:endParaRPr lang="zh-CN" altLang="en-US" sz="2000" b="1">
                <a:solidFill>
                  <a:srgbClr val="000C0C"/>
                </a:solidFill>
              </a:endParaRPr>
            </a:p>
            <a:p>
              <a:pPr marL="342900" marR="0" indent="-342900" algn="l" defTabSz="914400" rtl="0" eaLnBrk="1" fontAlgn="base" latinLnBrk="0" hangingPunct="1">
                <a:lnSpc>
                  <a:spcPct val="120000"/>
                </a:lnSpc>
                <a:buClr>
                  <a:schemeClr val="hlink"/>
                </a:buClr>
                <a:buSzPct val="75000"/>
                <a:buFont typeface="Wingdings" panose="05000000000000000000" pitchFamily="2" charset="2"/>
                <a:buChar char="v"/>
              </a:pP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755650" y="3717290"/>
            <a:ext cx="7746365" cy="1379220"/>
          </a:xfrm>
          <a:prstGeom prst="rect">
            <a:avLst/>
          </a:prstGeom>
          <a:noFill/>
        </p:spPr>
        <p:txBody>
          <a:bodyPr wrap="square" rtlCol="0" anchor="t">
            <a:noAutofit/>
          </a:bodyPr>
          <a:p>
            <a:pPr indent="466725">
              <a:lnSpc>
                <a:spcPct val="140000"/>
              </a:lnSpc>
              <a:buSzTx/>
              <a:buFont typeface="Arial" panose="020B0604020202020204" pitchFamily="34" charset="0"/>
            </a:pPr>
            <a:r>
              <a:rPr lang="zh-CN" sz="1800" b="1" dirty="0">
                <a:solidFill>
                  <a:srgbClr val="FF0000"/>
                </a:solidFill>
                <a:latin typeface="宋体" panose="02010600030101010101" pitchFamily="2" charset="-122"/>
                <a:cs typeface="宋体" panose="02010600030101010101" pitchFamily="2" charset="-122"/>
                <a:sym typeface="+mn-ea"/>
              </a:rPr>
              <a:t>【答案】</a:t>
            </a:r>
            <a:r>
              <a:rPr lang="zh-CN" sz="1800" b="1" dirty="0">
                <a:solidFill>
                  <a:srgbClr val="FF0000"/>
                </a:solidFill>
                <a:cs typeface="宋体" panose="02010600030101010101" pitchFamily="2" charset="-122"/>
                <a:sym typeface="+mn-ea"/>
              </a:rPr>
              <a:t>×</a:t>
            </a:r>
            <a:endParaRPr lang="zh-CN" sz="1800" b="1" dirty="0">
              <a:solidFill>
                <a:srgbClr val="FF0000"/>
              </a:solidFill>
              <a:latin typeface="宋体" panose="02010600030101010101" pitchFamily="2" charset="-122"/>
              <a:cs typeface="宋体" panose="02010600030101010101" pitchFamily="2" charset="-122"/>
              <a:sym typeface="+mn-ea"/>
            </a:endParaRPr>
          </a:p>
          <a:p>
            <a:pPr indent="466725">
              <a:lnSpc>
                <a:spcPct val="140000"/>
              </a:lnSpc>
              <a:buSzTx/>
              <a:buFont typeface="Arial" panose="020B0604020202020204" pitchFamily="34" charset="0"/>
            </a:pPr>
            <a:r>
              <a:rPr lang="zh-CN" sz="1800" b="1" dirty="0">
                <a:solidFill>
                  <a:srgbClr val="FF0000"/>
                </a:solidFill>
                <a:latin typeface="宋体" panose="02010600030101010101" pitchFamily="2" charset="-122"/>
                <a:cs typeface="宋体" panose="02010600030101010101" pitchFamily="2" charset="-122"/>
                <a:sym typeface="+mn-ea"/>
              </a:rPr>
              <a:t>【解析】</a:t>
            </a:r>
            <a:r>
              <a:rPr lang="zh-CN" altLang="en-US" sz="1800" b="1">
                <a:solidFill>
                  <a:srgbClr val="000C0C"/>
                </a:solidFill>
                <a:sym typeface="+mn-ea"/>
              </a:rPr>
              <a:t>查补的消费税属于城建税的计税依据，加收的滞纳金和被处罚款不属于城建税的计税依据，所以该企业应补缴城建税20 000×7%＝1 400（元）</a:t>
            </a:r>
            <a:endParaRPr lang="zh-CN" altLang="en-US" sz="1800" b="1">
              <a:solidFill>
                <a:srgbClr val="000C0C"/>
              </a:solidFill>
            </a:endParaRPr>
          </a:p>
          <a:p>
            <a:pPr indent="466725">
              <a:lnSpc>
                <a:spcPct val="140000"/>
              </a:lnSpc>
              <a:buSzTx/>
              <a:buFont typeface="Arial" panose="020B0604020202020204" pitchFamily="34" charset="0"/>
            </a:pP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829310" y="476885"/>
            <a:ext cx="7595870" cy="318770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78" y="4046"/>
              <a:ext cx="6996" cy="2532"/>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indent="-342900" algn="l" defTabSz="914400" rtl="0" eaLnBrk="1" fontAlgn="base" latinLnBrk="0" hangingPunct="1">
                <a:lnSpc>
                  <a:spcPct val="120000"/>
                </a:lnSpc>
                <a:buClr>
                  <a:schemeClr val="hlink"/>
                </a:buClr>
                <a:buSzPct val="75000"/>
                <a:buFont typeface="Wingdings" panose="05000000000000000000" pitchFamily="2" charset="2"/>
                <a:buChar char="v"/>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en-US" spc="200">
                  <a:solidFill>
                    <a:srgbClr val="FF0000"/>
                  </a:solidFill>
                  <a:uFillTx/>
                  <a:latin typeface="微软雅黑" panose="020B0503020204020204" charset="-122"/>
                  <a:ea typeface="微软雅黑" panose="020B0503020204020204" charset="-122"/>
                  <a:cs typeface="微软雅黑" panose="020B0503020204020204" charset="-122"/>
                </a:rPr>
                <a:t>【例】</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某城市税务分局对辖区内一家内资企业进行税务检查时，发现该企业故意少缴增值税</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58</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万元，遂按相关执法程序对该企业作出补缴增值税、城建税和教育费附加并加收滞纳金（滞纳时间</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50</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天）和罚款（与税款等额）的处罚决定。该企业于当日接受了税务机关的处罚，补缴的增值税、城建税及滞纳金、罚款合计为多少？</a:t>
              </a:r>
              <a:r>
                <a:rPr lang="zh-CN" altLang="en-US" sz="2000" dirty="0">
                  <a:solidFill>
                    <a:srgbClr val="000C0C"/>
                  </a:solidFill>
                  <a:sym typeface="+mn-ea"/>
                </a:rPr>
                <a:t> </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827405" y="3861435"/>
            <a:ext cx="7926070" cy="3134995"/>
          </a:xfrm>
          <a:prstGeom prst="rect">
            <a:avLst/>
          </a:prstGeom>
          <a:noFill/>
        </p:spPr>
        <p:txBody>
          <a:bodyPr wrap="square" rtlCol="0" anchor="t">
            <a:noAutofit/>
          </a:bodyPr>
          <a:p>
            <a:pPr>
              <a:buNone/>
            </a:pPr>
            <a:r>
              <a:rPr lang="zh-CN" sz="1800" b="1" dirty="0">
                <a:solidFill>
                  <a:srgbClr val="FF0000"/>
                </a:solidFill>
                <a:latin typeface="宋体" panose="02010600030101010101" pitchFamily="2" charset="-122"/>
                <a:cs typeface="宋体" panose="02010600030101010101" pitchFamily="2" charset="-122"/>
                <a:sym typeface="+mn-ea"/>
              </a:rPr>
              <a:t>【解析】</a:t>
            </a:r>
            <a:endParaRPr lang="zh-CN" sz="1800" b="1" dirty="0">
              <a:solidFill>
                <a:srgbClr val="FF0000"/>
              </a:solidFill>
              <a:latin typeface="宋体" panose="02010600030101010101" pitchFamily="2" charset="-122"/>
              <a:cs typeface="宋体" panose="02010600030101010101" pitchFamily="2" charset="-122"/>
              <a:sym typeface="+mn-ea"/>
            </a:endParaRPr>
          </a:p>
          <a:p>
            <a:pPr>
              <a:lnSpc>
                <a:spcPct val="115000"/>
              </a:lnSpc>
              <a:spcBef>
                <a:spcPts val="0"/>
              </a:spcBef>
              <a:spcAft>
                <a:spcPts val="0"/>
              </a:spcAft>
              <a:buNone/>
            </a:pP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补交的增值税、城建税及其罚款</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58+58×7%</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×2=124.12</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（万元）</a:t>
            </a:r>
            <a:endParaRPr lang="zh-CN" altLang="en-US" sz="20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15000"/>
              </a:lnSpc>
              <a:spcBef>
                <a:spcPts val="0"/>
              </a:spcBef>
              <a:spcAft>
                <a:spcPts val="0"/>
              </a:spcAft>
              <a:buNone/>
            </a:pP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滞纳金按滞纳天数的</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0.5‰</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征收，两税滞纳金</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58+58×7%</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×50×0.5‰=1.5515</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（万元）</a:t>
            </a:r>
            <a:endParaRPr lang="zh-CN" altLang="en-US" sz="20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15000"/>
              </a:lnSpc>
              <a:spcBef>
                <a:spcPts val="0"/>
              </a:spcBef>
              <a:spcAft>
                <a:spcPts val="0"/>
              </a:spcAft>
              <a:buNone/>
            </a:pP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故补缴的增值税、城建税及滞纳金、罚款合计</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=124.12+1.5515=125.6715</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（万元）</a:t>
            </a:r>
            <a:endParaRPr lang="zh-CN" altLang="zh-CN" sz="2000" dirty="0">
              <a:solidFill>
                <a:srgbClr val="FF0000"/>
              </a:solidFill>
              <a:latin typeface="微软雅黑" panose="020B0503020204020204" charset="-122"/>
              <a:ea typeface="微软雅黑" panose="020B0503020204020204" charset="-122"/>
              <a:cs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文本框 9217"/>
          <p:cNvSpPr txBox="1"/>
          <p:nvPr/>
        </p:nvSpPr>
        <p:spPr>
          <a:xfrm>
            <a:off x="1219200" y="0"/>
            <a:ext cx="7467600" cy="1004888"/>
          </a:xfrm>
          <a:prstGeom prst="rect">
            <a:avLst/>
          </a:prstGeom>
          <a:noFill/>
          <a:ln w="9525">
            <a:noFill/>
          </a:ln>
        </p:spPr>
        <p:txBody>
          <a:bodyPr anchor="t" anchorCtr="0">
            <a:spAutoFit/>
          </a:bodyPr>
          <a:p>
            <a:pPr algn="ctr">
              <a:spcBef>
                <a:spcPct val="50000"/>
              </a:spcBef>
            </a:pPr>
            <a:r>
              <a:rPr lang="zh-CN" altLang="en-US" sz="2400" b="1" dirty="0">
                <a:solidFill>
                  <a:srgbClr val="000000"/>
                </a:solidFill>
                <a:latin typeface="宋体" panose="02010600030101010101" pitchFamily="2" charset="-122"/>
              </a:rPr>
              <a:t>　</a:t>
            </a:r>
            <a:endParaRPr lang="zh-CN" altLang="en-US" sz="2400" dirty="0">
              <a:solidFill>
                <a:srgbClr val="000000"/>
              </a:solidFill>
              <a:latin typeface="Times New Roman" panose="02020603050405020304" pitchFamily="18" charset="0"/>
            </a:endParaRPr>
          </a:p>
          <a:p>
            <a:pPr algn="ctr">
              <a:spcBef>
                <a:spcPct val="50000"/>
              </a:spcBef>
            </a:pPr>
            <a:endParaRPr lang="zh-CN" altLang="en-US" sz="2400" dirty="0">
              <a:solidFill>
                <a:srgbClr val="000000"/>
              </a:solidFill>
              <a:latin typeface="Times New Roman" panose="02020603050405020304" pitchFamily="18" charset="0"/>
              <a:ea typeface="Times New Roman" panose="02020603050405020304" pitchFamily="18" charset="0"/>
            </a:endParaRPr>
          </a:p>
        </p:txBody>
      </p:sp>
      <p:sp>
        <p:nvSpPr>
          <p:cNvPr id="9223" name="文本占位符 9222"/>
          <p:cNvSpPr>
            <a:spLocks noGrp="1" noRot="1"/>
          </p:cNvSpPr>
          <p:nvPr>
            <p:ph idx="1"/>
          </p:nvPr>
        </p:nvSpPr>
        <p:spPr>
          <a:xfrm>
            <a:off x="200025" y="468313"/>
            <a:ext cx="8943975" cy="4457700"/>
          </a:xfrm>
        </p:spPr>
        <p:txBody>
          <a:bodyPr/>
          <a:p>
            <a:pPr marL="342900" marR="0" indent="-34290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3200" b="0" i="0" u="none" strike="noStrike" kern="1200" cap="none" spc="0" normalizeH="0" baseline="0" noProof="1" dirty="0">
                <a:solidFill>
                  <a:srgbClr val="FF0000"/>
                </a:solidFill>
                <a:latin typeface="+mn-lt"/>
                <a:ea typeface="+mn-ea"/>
                <a:cs typeface="+mn-cs"/>
              </a:rPr>
              <a:t> </a:t>
            </a:r>
            <a:r>
              <a:rPr kumimoji="0" lang="zh-CN" altLang="zh-CN"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（二）城建税应纳税额计算</a:t>
            </a:r>
            <a:r>
              <a:rPr kumimoji="0" lang="zh-CN" altLang="zh-CN"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rPr>
              <a:t>  </a:t>
            </a:r>
            <a:endParaRPr kumimoji="0" lang="zh-CN" altLang="zh-CN"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zh-CN"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rPr>
              <a:t>   </a:t>
            </a:r>
            <a:r>
              <a:rPr kumimoji="0" lang="zh-CN" altLang="en-US" sz="2400" i="1" u="none" strike="noStrike" kern="1200" cap="none" spc="0" normalizeH="0" baseline="0" noProof="1" dirty="0">
                <a:solidFill>
                  <a:srgbClr val="3333CC"/>
                </a:solidFill>
                <a:effectLst>
                  <a:outerShdw blurRad="38100" dist="38100" dir="2700000">
                    <a:srgbClr val="000000"/>
                  </a:outerShdw>
                </a:effectLst>
                <a:latin typeface="微软雅黑" panose="020B0503020204020204" charset="-122"/>
                <a:ea typeface="微软雅黑" panose="020B0503020204020204" charset="-122"/>
                <a:cs typeface="微软雅黑" panose="020B0503020204020204" charset="-122"/>
              </a:rPr>
              <a:t>   </a:t>
            </a:r>
            <a:endParaRPr kumimoji="0" lang="zh-CN" altLang="en-US" sz="2400" i="1" u="none" strike="noStrike" kern="1200" cap="none" spc="0" normalizeH="0" baseline="0" noProof="1" dirty="0">
              <a:solidFill>
                <a:srgbClr val="3333CC"/>
              </a:solidFill>
              <a:effectLst>
                <a:outerShdw blurRad="38100" dist="38100" dir="2700000">
                  <a:srgbClr val="000000"/>
                </a:outerShdw>
              </a:effectLst>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v"/>
            </a:pPr>
            <a:r>
              <a:rPr kumimoji="0" lang="zh-CN" altLang="en-US" sz="2400" i="1" u="none" strike="noStrike" kern="1200" cap="none" spc="0" normalizeH="0" baseline="0" noProof="1" dirty="0">
                <a:solidFill>
                  <a:srgbClr val="3333CC"/>
                </a:solidFill>
                <a:effectLst>
                  <a:outerShdw blurRad="38100" dist="38100" dir="2700000">
                    <a:srgbClr val="000000"/>
                  </a:outerShdw>
                </a:effectLst>
                <a:latin typeface="微软雅黑" panose="020B0503020204020204" charset="-122"/>
                <a:ea typeface="微软雅黑" panose="020B0503020204020204" charset="-122"/>
                <a:cs typeface="微软雅黑" panose="020B0503020204020204" charset="-122"/>
              </a:rPr>
              <a:t> </a:t>
            </a:r>
            <a:r>
              <a:rPr kumimoji="0" lang="zh-CN" altLang="en-US" sz="2400" i="1" u="none" strike="noStrike" kern="1200" cap="none" spc="0" normalizeH="0" baseline="0" noProof="1" dirty="0">
                <a:solidFill>
                  <a:srgbClr val="000C0C"/>
                </a:solidFill>
                <a:effectLst>
                  <a:outerShdw blurRad="38100" dist="38100" dir="2700000">
                    <a:srgbClr val="000000"/>
                  </a:outerShdw>
                </a:effectLst>
                <a:latin typeface="微软雅黑" panose="020B0503020204020204" charset="-122"/>
                <a:ea typeface="微软雅黑" panose="020B0503020204020204" charset="-122"/>
                <a:cs typeface="微软雅黑" panose="020B0503020204020204" charset="-122"/>
              </a:rPr>
              <a:t> </a:t>
            </a:r>
            <a:r>
              <a:rPr kumimoji="0" lang="zh-CN" altLang="zh-CN" sz="2400" i="0" u="none" strike="noStrike" kern="1200" cap="none" spc="0" normalizeH="0" baseline="0" noProof="1">
                <a:solidFill>
                  <a:schemeClr val="accent2">
                    <a:lumMod val="75000"/>
                  </a:schemeClr>
                </a:solidFill>
                <a:latin typeface="微软雅黑" panose="020B0503020204020204" charset="-122"/>
                <a:ea typeface="微软雅黑" panose="020B0503020204020204" charset="-122"/>
                <a:cs typeface="微软雅黑" panose="020B0503020204020204" charset="-122"/>
                <a:sym typeface="+mn-ea"/>
              </a:rPr>
              <a:t>城市维护建设税应纳税额</a:t>
            </a:r>
            <a:r>
              <a:rPr kumimoji="0" lang="en-US" altLang="zh-CN" sz="2400" i="0" u="none" strike="noStrike" kern="1200" cap="none" spc="0" normalizeH="0" baseline="0" noProof="1">
                <a:solidFill>
                  <a:schemeClr val="accent2">
                    <a:lumMod val="75000"/>
                  </a:schemeClr>
                </a:solidFill>
                <a:latin typeface="微软雅黑" panose="020B0503020204020204" charset="-122"/>
                <a:ea typeface="微软雅黑" panose="020B0503020204020204" charset="-122"/>
                <a:cs typeface="微软雅黑" panose="020B0503020204020204" charset="-122"/>
                <a:sym typeface="+mn-ea"/>
              </a:rPr>
              <a:t>=</a:t>
            </a:r>
            <a:r>
              <a:rPr kumimoji="0" lang="zh-CN" altLang="zh-CN" sz="2400" i="0" u="none" strike="noStrike" kern="1200" cap="none" spc="0" normalizeH="0" baseline="0" noProof="1">
                <a:solidFill>
                  <a:schemeClr val="accent2">
                    <a:lumMod val="75000"/>
                  </a:schemeClr>
                </a:solidFill>
                <a:latin typeface="微软雅黑" panose="020B0503020204020204" charset="-122"/>
                <a:ea typeface="微软雅黑" panose="020B0503020204020204" charset="-122"/>
                <a:cs typeface="微软雅黑" panose="020B0503020204020204" charset="-122"/>
                <a:sym typeface="+mn-ea"/>
              </a:rPr>
              <a:t>计税依据×适用税率</a:t>
            </a:r>
            <a:endParaRPr kumimoji="0" lang="zh-CN" altLang="zh-CN" sz="24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v"/>
            </a:pPr>
            <a:endParaRPr kumimoji="0" lang="zh-CN" altLang="zh-CN" sz="24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25000"/>
              </a:lnSpc>
              <a:spcBef>
                <a:spcPct val="20000"/>
              </a:spcBef>
              <a:spcAft>
                <a:spcPct val="0"/>
              </a:spcAft>
              <a:buClr>
                <a:schemeClr val="hlink"/>
              </a:buClr>
              <a:buSzPct val="75000"/>
              <a:buFont typeface="Wingdings" panose="05000000000000000000" pitchFamily="2" charset="2"/>
              <a:buChar char="v"/>
            </a:pPr>
            <a:r>
              <a:rPr kumimoji="0" lang="zh-CN" altLang="zh-CN" sz="2400" i="0" u="none" strike="noStrike" kern="1200" cap="none" spc="0" normalizeH="0" baseline="0" noProof="1">
                <a:solidFill>
                  <a:srgbClr val="FF0000"/>
                </a:solidFill>
                <a:latin typeface="微软雅黑" panose="020B0503020204020204" charset="-122"/>
                <a:ea typeface="微软雅黑" panose="020B0503020204020204" charset="-122"/>
                <a:cs typeface="微软雅黑" panose="020B0503020204020204" charset="-122"/>
                <a:sym typeface="+mn-ea"/>
              </a:rPr>
              <a:t>【案例】</a:t>
            </a:r>
            <a:r>
              <a:rPr kumimoji="0" lang="zh-CN" altLang="en-US" sz="2400" i="0" u="none" strike="noStrike" kern="1200" cap="none" spc="0" normalizeH="0" baseline="0" noProof="1" dirty="0">
                <a:solidFill>
                  <a:srgbClr val="000000"/>
                </a:solidFill>
                <a:latin typeface="微软雅黑" panose="020B0503020204020204" charset="-122"/>
                <a:ea typeface="微软雅黑" panose="020B0503020204020204" charset="-122"/>
                <a:cs typeface="微软雅黑" panose="020B0503020204020204" charset="-122"/>
                <a:sym typeface="+mn-ea"/>
              </a:rPr>
              <a:t>某处在城市的事业单位，进口小轿车2辆，关税完税价格为200万元，关税税率为40%；</a:t>
            </a:r>
            <a:r>
              <a:rPr kumimoji="0" lang="zh-CN" altLang="en-US" sz="2400" i="0" u="none" strike="noStrike" kern="1200" cap="none" spc="0" normalizeH="0" baseline="0" noProof="1" dirty="0">
                <a:solidFill>
                  <a:srgbClr val="000000"/>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单位</a:t>
            </a:r>
            <a:r>
              <a:rPr kumimoji="0" lang="zh-CN" altLang="en-US" sz="2400" i="0" u="none" strike="noStrike" kern="1200" cap="none" spc="0" normalizeH="0" baseline="0" noProof="1" dirty="0">
                <a:solidFill>
                  <a:srgbClr val="000000"/>
                </a:solidFill>
                <a:latin typeface="微软雅黑" panose="020B0503020204020204" charset="-122"/>
                <a:ea typeface="微软雅黑" panose="020B0503020204020204" charset="-122"/>
                <a:cs typeface="微软雅黑" panose="020B0503020204020204" charset="-122"/>
                <a:sym typeface="+mn-ea"/>
              </a:rPr>
              <a:t>境内销售小轿车，取得含税收入为58</a:t>
            </a:r>
            <a:r>
              <a:rPr kumimoji="0" lang="en-US" altLang="zh-CN" sz="2400" i="0" u="none" strike="noStrike" kern="1200" cap="none" spc="0" normalizeH="0" baseline="0" noProof="1" dirty="0">
                <a:solidFill>
                  <a:srgbClr val="000000"/>
                </a:solidFill>
                <a:latin typeface="微软雅黑" panose="020B0503020204020204" charset="-122"/>
                <a:ea typeface="微软雅黑" panose="020B0503020204020204" charset="-122"/>
                <a:cs typeface="微软雅黑" panose="020B0503020204020204" charset="-122"/>
                <a:sym typeface="+mn-ea"/>
              </a:rPr>
              <a:t>0</a:t>
            </a:r>
            <a:r>
              <a:rPr kumimoji="0" lang="zh-CN" altLang="en-US" sz="2400" i="0" u="none" strike="noStrike" kern="1200" cap="none" spc="0" normalizeH="0" baseline="0" noProof="1" dirty="0">
                <a:solidFill>
                  <a:srgbClr val="000000"/>
                </a:solidFill>
                <a:latin typeface="微软雅黑" panose="020B0503020204020204" charset="-122"/>
                <a:ea typeface="微软雅黑" panose="020B0503020204020204" charset="-122"/>
                <a:cs typeface="微软雅黑" panose="020B0503020204020204" charset="-122"/>
                <a:sym typeface="+mn-ea"/>
              </a:rPr>
              <a:t>万元；消费税税率为：小轿车8%。</a:t>
            </a:r>
            <a:endParaRPr kumimoji="0" lang="zh-CN" altLang="en-US" sz="2400" i="0" u="none" strike="noStrike" kern="1200" cap="none" spc="0" normalizeH="0" baseline="0" noProof="1" dirty="0">
              <a:solidFill>
                <a:srgbClr val="000000"/>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25000"/>
              </a:lnSpc>
              <a:spcBef>
                <a:spcPct val="20000"/>
              </a:spcBef>
              <a:spcAft>
                <a:spcPct val="0"/>
              </a:spcAft>
              <a:buClr>
                <a:schemeClr val="hlink"/>
              </a:buClr>
              <a:buSzPct val="75000"/>
              <a:buFont typeface="Wingdings" panose="05000000000000000000" pitchFamily="2" charset="2"/>
              <a:buChar char="v"/>
            </a:pPr>
            <a:r>
              <a:rPr kumimoji="0" lang="zh-CN" altLang="en-US"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    要求：根据上述资料，依据税法有关规定，计算该</a:t>
            </a:r>
            <a:r>
              <a:rPr kumimoji="0" lang="zh-CN" altLang="en-US" sz="2400" i="0" u="none" strike="noStrike" kern="1200" cap="none" spc="0" normalizeH="0" baseline="0" noProof="1" dirty="0">
                <a:solidFill>
                  <a:srgbClr val="000000"/>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单位</a:t>
            </a:r>
            <a:r>
              <a:rPr kumimoji="0" lang="zh-CN" altLang="en-US"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应纳城市维护建设税。</a:t>
            </a:r>
            <a:endParaRPr kumimoji="0" lang="zh-CN" altLang="zh-CN"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文本框 11265"/>
          <p:cNvSpPr txBox="1"/>
          <p:nvPr/>
        </p:nvSpPr>
        <p:spPr>
          <a:xfrm>
            <a:off x="0" y="685800"/>
            <a:ext cx="9144000" cy="519113"/>
          </a:xfrm>
          <a:prstGeom prst="rect">
            <a:avLst/>
          </a:prstGeom>
          <a:noFill/>
          <a:ln w="9525">
            <a:noFill/>
          </a:ln>
        </p:spPr>
        <p:txBody>
          <a:bodyPr anchor="t" anchorCtr="0">
            <a:spAutoFit/>
          </a:bodyPr>
          <a:p>
            <a:pPr>
              <a:spcBef>
                <a:spcPct val="50000"/>
              </a:spcBef>
            </a:pPr>
            <a:r>
              <a:rPr lang="zh-CN" altLang="en-US" sz="2800" b="1" dirty="0">
                <a:solidFill>
                  <a:srgbClr val="000000"/>
                </a:solidFill>
                <a:latin typeface="宋体" panose="02010600030101010101" pitchFamily="2" charset="-122"/>
              </a:rPr>
              <a:t> </a:t>
            </a:r>
            <a:endParaRPr lang="zh-CN" altLang="en-US" sz="2800">
              <a:latin typeface="Tahoma" panose="020B0604030504040204" pitchFamily="34" charset="0"/>
            </a:endParaRPr>
          </a:p>
        </p:txBody>
      </p:sp>
      <p:sp>
        <p:nvSpPr>
          <p:cNvPr id="45058" name="标题 11266"/>
          <p:cNvSpPr>
            <a:spLocks noGrp="1" noRot="1"/>
          </p:cNvSpPr>
          <p:nvPr>
            <p:ph type="title"/>
          </p:nvPr>
        </p:nvSpPr>
        <p:spPr>
          <a:xfrm>
            <a:off x="323850" y="0"/>
            <a:ext cx="2960688" cy="1143000"/>
          </a:xfrm>
        </p:spPr>
        <p:txBody>
          <a:bodyPr anchor="ctr" anchorCtr="0"/>
          <a:p>
            <a:r>
              <a:rPr lang="zh-CN" altLang="en-US" sz="2400" dirty="0">
                <a:solidFill>
                  <a:srgbClr val="FF0000"/>
                </a:solidFill>
                <a:latin typeface="微软雅黑" panose="020B0503020204020204" charset="-122"/>
                <a:ea typeface="微软雅黑" panose="020B0503020204020204" charset="-122"/>
              </a:rPr>
              <a:t>【解析】</a:t>
            </a:r>
            <a:endParaRPr lang="zh-CN" altLang="en-US" sz="2400" dirty="0">
              <a:solidFill>
                <a:srgbClr val="FF0000"/>
              </a:solidFill>
              <a:latin typeface="微软雅黑" panose="020B0503020204020204" charset="-122"/>
              <a:ea typeface="微软雅黑" panose="020B0503020204020204" charset="-122"/>
            </a:endParaRPr>
          </a:p>
        </p:txBody>
      </p:sp>
      <p:sp>
        <p:nvSpPr>
          <p:cNvPr id="45059" name="文本占位符 11267"/>
          <p:cNvSpPr>
            <a:spLocks noGrp="1" noRot="1"/>
          </p:cNvSpPr>
          <p:nvPr>
            <p:ph idx="1"/>
          </p:nvPr>
        </p:nvSpPr>
        <p:spPr>
          <a:xfrm>
            <a:off x="468630" y="881380"/>
            <a:ext cx="8369300" cy="5205730"/>
          </a:xfrm>
        </p:spPr>
        <p:txBody>
          <a:bodyPr anchor="t" anchorCtr="0"/>
          <a:p>
            <a:pPr>
              <a:lnSpc>
                <a:spcPct val="90000"/>
              </a:lnSpc>
              <a:buNone/>
            </a:pP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海关代征增值税和消费税，但不代征城市维护建设税</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90000"/>
              </a:lnSpc>
              <a:buNone/>
            </a:pP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（1）海关代征消费税</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90000"/>
              </a:lnSpc>
              <a:buNone/>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200</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Symbol" panose="05050102010706020507" pitchFamily="18" charset="2"/>
              </a:rPr>
              <a:t></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（1+40%）</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Symbol" panose="05050102010706020507" pitchFamily="18" charset="2"/>
              </a:rPr>
              <a:t></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（1-8%）</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Symbol" panose="05050102010706020507" pitchFamily="18" charset="2"/>
              </a:rPr>
              <a:t></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8%=24.38(万元)</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90000"/>
              </a:lnSpc>
              <a:buNone/>
            </a:pP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(2)海关代征的增值税</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90000"/>
              </a:lnSpc>
              <a:buNone/>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【200</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Symbol" panose="05050102010706020507" pitchFamily="18" charset="2"/>
              </a:rPr>
              <a:t></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(1+40%)+24.38】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Symbol" panose="05050102010706020507" pitchFamily="18" charset="2"/>
              </a:rPr>
              <a:t></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1</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3</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39</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57</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万元)</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90000"/>
              </a:lnSpc>
              <a:buNone/>
            </a:pP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（3）境内销售应纳增值税,不再缴纳消费税</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90000"/>
              </a:lnSpc>
              <a:buNone/>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小轿车销项税为:58</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0</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Symbol" panose="05050102010706020507" pitchFamily="18" charset="2"/>
              </a:rPr>
              <a:t></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(1+1</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3</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Symbol" panose="05050102010706020507" pitchFamily="18" charset="2"/>
              </a:rPr>
              <a:t></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1</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3</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66.73</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(万元)</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90000"/>
              </a:lnSpc>
              <a:buNone/>
            </a:pP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（4）应纳增值税</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90000"/>
              </a:lnSpc>
              <a:buNone/>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66.73</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39</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57</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27</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16</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(万元)</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90000"/>
              </a:lnSpc>
              <a:buNone/>
            </a:pP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a:t>
            </a:r>
            <a:r>
              <a:rPr lang="en-US" altLang="zh-CN" sz="2400">
                <a:solidFill>
                  <a:srgbClr val="000C0C"/>
                </a:solidFill>
                <a:latin typeface="微软雅黑" panose="020B0503020204020204" charset="-122"/>
                <a:ea typeface="微软雅黑" panose="020B0503020204020204" charset="-122"/>
                <a:cs typeface="微软雅黑" panose="020B0503020204020204" charset="-122"/>
              </a:rPr>
              <a:t>5</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）应缴的城市维护建设税为:</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90000"/>
              </a:lnSpc>
              <a:buNone/>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27.16</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Symbol" panose="05050102010706020507" pitchFamily="18" charset="2"/>
              </a:rPr>
              <a:t></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7%=</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1</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9012</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(万</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元</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90000"/>
              </a:lnSpc>
              <a:buNone/>
            </a:pP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18770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666"/>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25"/>
                </a:spcBef>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【考题</a:t>
              </a:r>
              <a:r>
                <a:rPr lang="en-US" altLang="zh-CN" dirty="0">
                  <a:solidFill>
                    <a:srgbClr val="FF0000"/>
                  </a:solidFill>
                  <a:latin typeface="微软雅黑" panose="020B0503020204020204" charset="-122"/>
                  <a:ea typeface="微软雅黑" panose="020B0503020204020204" charset="-122"/>
                  <a:sym typeface="+mn-ea"/>
                </a:rPr>
                <a:t>·</a:t>
              </a:r>
              <a:r>
                <a:rPr lang="zh-CN" altLang="zh-CN" dirty="0">
                  <a:solidFill>
                    <a:srgbClr val="FF0000"/>
                  </a:solidFill>
                  <a:latin typeface="微软雅黑" panose="020B0503020204020204" charset="-122"/>
                  <a:ea typeface="微软雅黑" panose="020B0503020204020204" charset="-122"/>
                  <a:sym typeface="+mn-ea"/>
                </a:rPr>
                <a:t>多选题】</a:t>
              </a:r>
              <a:r>
                <a:rPr lang="zh-CN" altLang="en-US">
                  <a:solidFill>
                    <a:srgbClr val="000C0C"/>
                  </a:solidFill>
                  <a:latin typeface="微软雅黑" panose="020B0503020204020204" charset="-122"/>
                  <a:ea typeface="微软雅黑" panose="020B0503020204020204" charset="-122"/>
                  <a:cs typeface="微软雅黑" panose="020B0503020204020204" charset="-122"/>
                  <a:sym typeface="+mn-ea"/>
                </a:rPr>
                <a:t>某县城一家药品生产企业为一般纳税人，20</a:t>
              </a:r>
              <a:r>
                <a:rPr lang="en-US" altLang="zh-CN">
                  <a:solidFill>
                    <a:srgbClr val="000C0C"/>
                  </a:solidFill>
                  <a:latin typeface="微软雅黑" panose="020B0503020204020204" charset="-122"/>
                  <a:ea typeface="微软雅黑" panose="020B0503020204020204" charset="-122"/>
                  <a:cs typeface="微软雅黑" panose="020B0503020204020204" charset="-122"/>
                  <a:sym typeface="+mn-ea"/>
                </a:rPr>
                <a:t>23</a:t>
              </a:r>
              <a:r>
                <a:rPr lang="zh-CN" altLang="en-US">
                  <a:solidFill>
                    <a:srgbClr val="000C0C"/>
                  </a:solidFill>
                  <a:latin typeface="微软雅黑" panose="020B0503020204020204" charset="-122"/>
                  <a:ea typeface="微软雅黑" panose="020B0503020204020204" charset="-122"/>
                  <a:cs typeface="微软雅黑" panose="020B0503020204020204" charset="-122"/>
                  <a:sym typeface="+mn-ea"/>
                </a:rPr>
                <a:t>年4月经营缴纳增值税285万元，补缴上月漏缴的增值税66.6万元。则下列关于城建税的说法正确的有（　）。</a:t>
              </a:r>
              <a:endParaRPr lang="zh-CN" altLang="en-US">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5"/>
                </a:spcBef>
              </a:pPr>
              <a:r>
                <a:rPr lang="zh-CN" altLang="en-US">
                  <a:solidFill>
                    <a:srgbClr val="000C0C"/>
                  </a:solidFill>
                  <a:latin typeface="微软雅黑" panose="020B0503020204020204" charset="-122"/>
                  <a:ea typeface="微软雅黑" panose="020B0503020204020204" charset="-122"/>
                  <a:cs typeface="微软雅黑" panose="020B0503020204020204" charset="-122"/>
                  <a:sym typeface="+mn-ea"/>
                </a:rPr>
                <a:t>A、本月经营应缴纳城建税14.25万元 </a:t>
              </a:r>
              <a:endParaRPr lang="zh-CN" altLang="en-US">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5"/>
                </a:spcBef>
              </a:pPr>
              <a:r>
                <a:rPr lang="zh-CN" altLang="en-US">
                  <a:solidFill>
                    <a:srgbClr val="000C0C"/>
                  </a:solidFill>
                  <a:latin typeface="微软雅黑" panose="020B0503020204020204" charset="-122"/>
                  <a:ea typeface="微软雅黑" panose="020B0503020204020204" charset="-122"/>
                  <a:cs typeface="微软雅黑" panose="020B0503020204020204" charset="-122"/>
                  <a:sym typeface="+mn-ea"/>
                </a:rPr>
                <a:t>B、本月经营应缴纳城建税18.15万元 </a:t>
              </a:r>
              <a:endParaRPr lang="zh-CN" altLang="en-US">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5"/>
                </a:spcBef>
              </a:pPr>
              <a:r>
                <a:rPr lang="zh-CN" altLang="en-US">
                  <a:solidFill>
                    <a:srgbClr val="000C0C"/>
                  </a:solidFill>
                  <a:latin typeface="微软雅黑" panose="020B0503020204020204" charset="-122"/>
                  <a:ea typeface="微软雅黑" panose="020B0503020204020204" charset="-122"/>
                  <a:cs typeface="微软雅黑" panose="020B0503020204020204" charset="-122"/>
                  <a:sym typeface="+mn-ea"/>
                </a:rPr>
                <a:t>C、本月应补缴城建税3.33万元 </a:t>
              </a:r>
              <a:endParaRPr lang="zh-CN" altLang="en-US">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5"/>
                </a:spcBef>
              </a:pPr>
              <a:r>
                <a:rPr lang="zh-CN" altLang="en-US">
                  <a:solidFill>
                    <a:srgbClr val="000C0C"/>
                  </a:solidFill>
                  <a:latin typeface="微软雅黑" panose="020B0503020204020204" charset="-122"/>
                  <a:ea typeface="微软雅黑" panose="020B0503020204020204" charset="-122"/>
                  <a:cs typeface="微软雅黑" panose="020B0503020204020204" charset="-122"/>
                  <a:sym typeface="+mn-ea"/>
                </a:rPr>
                <a:t>D、本月应补缴城建税0万元 </a:t>
              </a:r>
              <a:endParaRPr lang="zh-CN" altLang="en-US"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522605" y="3789045"/>
            <a:ext cx="7746365" cy="272034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cs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cs typeface="微软雅黑" panose="020B0503020204020204" charset="-122"/>
                <a:sym typeface="华康少女文字W5(P)" pitchFamily="82" charset="-122"/>
              </a:rPr>
              <a:t>AC</a:t>
            </a:r>
            <a:endParaRPr lang="en-US" altLang="zh-CN" sz="1800" dirty="0">
              <a:solidFill>
                <a:srgbClr val="FF0000"/>
              </a:solidFill>
              <a:latin typeface="微软雅黑" panose="020B0503020204020204" charset="-122"/>
              <a:ea typeface="微软雅黑" panose="020B0503020204020204" charset="-122"/>
              <a:cs typeface="微软雅黑" panose="020B0503020204020204" charset="-122"/>
              <a:sym typeface="华康少女文字W5(P)" pitchFamily="82" charset="-122"/>
            </a:endParaRPr>
          </a:p>
          <a:p>
            <a:pPr indent="466725">
              <a:lnSpc>
                <a:spcPct val="140000"/>
              </a:lnSpc>
              <a:buSzTx/>
              <a:buFont typeface="Arial" panose="020B0604020202020204" pitchFamily="34" charset="0"/>
            </a:pPr>
            <a:r>
              <a:rPr lang="zh-CN" altLang="en-US" sz="1800" dirty="0">
                <a:solidFill>
                  <a:srgbClr val="FF0000"/>
                </a:solidFill>
                <a:latin typeface="微软雅黑" panose="020B0503020204020204" charset="-122"/>
                <a:ea typeface="微软雅黑" panose="020B0503020204020204" charset="-122"/>
                <a:cs typeface="微软雅黑" panose="020B0503020204020204" charset="-122"/>
                <a:sym typeface="华康少女文字W5(P)" pitchFamily="82" charset="-122"/>
              </a:rPr>
              <a:t>【解析】</a:t>
            </a:r>
            <a:r>
              <a:rPr lang="zh-CN" altLang="en-US" sz="1800">
                <a:solidFill>
                  <a:srgbClr val="000C0C"/>
                </a:solidFill>
                <a:latin typeface="微软雅黑" panose="020B0503020204020204" charset="-122"/>
                <a:ea typeface="微软雅黑" panose="020B0503020204020204" charset="-122"/>
                <a:cs typeface="微软雅黑" panose="020B0503020204020204" charset="-122"/>
                <a:sym typeface="+mn-ea"/>
              </a:rPr>
              <a:t>本月经营应缴纳城建税＝285×5%＝14.25（万元），补缴上月漏缴增值税，同时补缴城建税 66.6×5%＝3.33（万元）。</a:t>
            </a:r>
            <a:endParaRPr lang="zh-CN" altLang="en-US" sz="1800">
              <a:solidFill>
                <a:srgbClr val="000C0C"/>
              </a:solidFill>
              <a:latin typeface="微软雅黑" panose="020B0503020204020204" charset="-122"/>
              <a:ea typeface="微软雅黑" panose="020B0503020204020204" charset="-122"/>
              <a:cs typeface="微软雅黑" panose="020B0503020204020204" charset="-122"/>
            </a:endParaRPr>
          </a:p>
          <a:p>
            <a:pPr indent="466725">
              <a:lnSpc>
                <a:spcPct val="140000"/>
              </a:lnSpc>
              <a:buSzTx/>
              <a:buFont typeface="Arial" panose="020B0604020202020204" pitchFamily="34" charset="0"/>
            </a:pP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标题 1"/>
          <p:cNvSpPr>
            <a:spLocks noGrp="1" noRot="1"/>
          </p:cNvSpPr>
          <p:nvPr>
            <p:ph type="title"/>
          </p:nvPr>
        </p:nvSpPr>
        <p:spPr/>
        <p:txBody>
          <a:bodyPr anchor="ctr" anchorCtr="0"/>
          <a:p>
            <a:endParaRPr lang="zh-CN" altLang="en-US"/>
          </a:p>
        </p:txBody>
      </p:sp>
      <p:sp>
        <p:nvSpPr>
          <p:cNvPr id="47106" name="内容占位符 2"/>
          <p:cNvSpPr>
            <a:spLocks noGrp="1" noRot="1"/>
          </p:cNvSpPr>
          <p:nvPr>
            <p:ph idx="1"/>
          </p:nvPr>
        </p:nvSpPr>
        <p:spPr>
          <a:xfrm>
            <a:off x="301625" y="957263"/>
            <a:ext cx="8540750" cy="4194175"/>
          </a:xfrm>
        </p:spPr>
        <p:txBody>
          <a:bodyPr anchor="t" anchorCtr="0"/>
          <a:p>
            <a:r>
              <a:rPr lang="zh-CN" altLang="en-US" sz="2800">
                <a:solidFill>
                  <a:srgbClr val="FF0000"/>
                </a:solidFill>
                <a:latin typeface="微软雅黑" panose="020B0503020204020204" charset="-122"/>
                <a:ea typeface="微软雅黑" panose="020B0503020204020204" charset="-122"/>
              </a:rPr>
              <a:t>三、纳税申报</a:t>
            </a:r>
            <a:endParaRPr lang="zh-CN" altLang="en-US" sz="2800">
              <a:solidFill>
                <a:srgbClr val="FF0000"/>
              </a:solidFill>
              <a:latin typeface="微软雅黑" panose="020B0503020204020204" charset="-122"/>
              <a:ea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（一）纳税义务发生时间</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       城建税以实际缴纳的“二税”为计税依据，分别与“二税”同时缴纳。说明城建税纳税义务发生时间基本上与“二税”纳税义务发生时间一致，应该按照“销售货物或提供应税劳务，为收讫销售款或者取得索取销售款凭据的当天”的原则确定。</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sym typeface="+mn-ea"/>
              </a:rPr>
              <a:t>（二）纳税期限</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sym typeface="+mn-ea"/>
              </a:rPr>
              <a:t>       城建税的纳税期限与“二税”的纳税期限一致。对增值税和消费税而言，分别为1日、3日、5日、10日、15日或者1个月。</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37050" y="22050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rgbClr val="FFC000"/>
                </a:solidFill>
                <a:latin typeface="Arial" panose="020B0604020202020204" pitchFamily="34" charset="0"/>
                <a:ea typeface="微软雅黑" panose="020B0503020204020204" charset="-122"/>
                <a:sym typeface="Arial" panose="020B0604020202020204" pitchFamily="34" charset="0"/>
              </a:rPr>
              <a:t>1</a:t>
            </a:r>
            <a:endParaRPr lang="en-US" altLang="zh-CN" sz="3000" dirty="0">
              <a:solidFill>
                <a:srgbClr val="FFC000"/>
              </a:solidFill>
              <a:latin typeface="Arial" panose="020B0604020202020204" pitchFamily="34" charset="0"/>
              <a:ea typeface="微软雅黑" panose="020B0503020204020204" charset="-122"/>
              <a:sym typeface="Arial" panose="020B0604020202020204" pitchFamily="34" charset="0"/>
            </a:endParaRPr>
          </a:p>
        </p:txBody>
      </p:sp>
      <p:sp>
        <p:nvSpPr>
          <p:cNvPr id="14" name="MH_Other_2"/>
          <p:cNvSpPr/>
          <p:nvPr>
            <p:custDataLst>
              <p:tags r:id="rId2"/>
            </p:custDataLst>
          </p:nvPr>
        </p:nvSpPr>
        <p:spPr>
          <a:xfrm>
            <a:off x="4337050" y="2917825"/>
            <a:ext cx="571500" cy="571500"/>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nchorCtr="0"/>
          <a:p>
            <a:pPr algn="ctr"/>
            <a:r>
              <a:rPr lang="en-US" altLang="zh-CN" sz="3000" dirty="0">
                <a:solidFill>
                  <a:schemeClr val="accent2"/>
                </a:solidFill>
                <a:latin typeface="Arial" panose="020B0604020202020204" pitchFamily="34" charset="0"/>
                <a:ea typeface="微软雅黑" panose="020B0503020204020204" charset="-122"/>
                <a:sym typeface="Arial" panose="020B0604020202020204" pitchFamily="34" charset="0"/>
              </a:rPr>
              <a:t>2</a:t>
            </a:r>
            <a:endParaRPr lang="en-US" altLang="zh-CN" sz="3000" dirty="0">
              <a:solidFill>
                <a:schemeClr val="accent2"/>
              </a:solidFill>
              <a:latin typeface="Arial" panose="020B0604020202020204" pitchFamily="34" charset="0"/>
              <a:ea typeface="微软雅黑" panose="020B0503020204020204" charset="-122"/>
              <a:sym typeface="Arial" panose="020B0604020202020204" pitchFamily="34" charset="0"/>
            </a:endParaRPr>
          </a:p>
        </p:txBody>
      </p:sp>
      <p:sp>
        <p:nvSpPr>
          <p:cNvPr id="16" name="MH_Other_3"/>
          <p:cNvSpPr/>
          <p:nvPr>
            <p:custDataLst>
              <p:tags r:id="rId3"/>
            </p:custDataLst>
          </p:nvPr>
        </p:nvSpPr>
        <p:spPr>
          <a:xfrm>
            <a:off x="4337050" y="3629025"/>
            <a:ext cx="571500" cy="573088"/>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rgbClr val="FFC000"/>
                </a:solidFill>
                <a:latin typeface="Arial" panose="020B0604020202020204" pitchFamily="34" charset="0"/>
                <a:ea typeface="微软雅黑" panose="020B0503020204020204" charset="-122"/>
                <a:sym typeface="Arial" panose="020B0604020202020204" pitchFamily="34" charset="0"/>
              </a:rPr>
              <a:t>3</a:t>
            </a:r>
            <a:endParaRPr lang="en-US" altLang="zh-CN" sz="3000" dirty="0">
              <a:solidFill>
                <a:srgbClr val="FFC000"/>
              </a:solidFill>
              <a:latin typeface="Arial" panose="020B0604020202020204" pitchFamily="34" charset="0"/>
              <a:ea typeface="微软雅黑" panose="020B0503020204020204" charset="-122"/>
              <a:sym typeface="Arial" panose="020B0604020202020204" pitchFamily="34" charset="0"/>
            </a:endParaRPr>
          </a:p>
        </p:txBody>
      </p:sp>
      <p:sp>
        <p:nvSpPr>
          <p:cNvPr id="11" name="MH_Others_1"/>
          <p:cNvSpPr txBox="1"/>
          <p:nvPr>
            <p:custDataLst>
              <p:tags r:id="rId4"/>
            </p:custDataLst>
          </p:nvPr>
        </p:nvSpPr>
        <p:spPr>
          <a:xfrm>
            <a:off x="1111250" y="2895600"/>
            <a:ext cx="2043113" cy="615950"/>
          </a:xfrm>
          <a:prstGeom prst="rect">
            <a:avLst/>
          </a:prstGeom>
          <a:noFill/>
          <a:ln w="9525">
            <a:noFill/>
          </a:ln>
        </p:spPr>
        <p:txBody>
          <a:bodyPr wrap="square" lIns="0" tIns="0" rIns="0" bIns="0" anchor="ctr" anchorCtr="0">
            <a:spAutoFit/>
          </a:bodyPr>
          <a:p>
            <a:pPr algn="ctr"/>
            <a:r>
              <a:rPr lang="zh-CN" altLang="en-US" sz="4000" b="1" dirty="0">
                <a:solidFill>
                  <a:srgbClr val="FF0000"/>
                </a:solidFill>
                <a:latin typeface="Arial" panose="020B0604020202020204" pitchFamily="34" charset="0"/>
                <a:ea typeface="微软雅黑" panose="020B0503020204020204" charset="-122"/>
                <a:sym typeface="Arial" panose="020B0604020202020204" pitchFamily="34" charset="0"/>
              </a:rPr>
              <a:t>主要内容</a:t>
            </a:r>
            <a:endParaRPr lang="zh-CN" altLang="en-US" sz="4000" b="1" dirty="0">
              <a:solidFill>
                <a:srgbClr val="FF0000"/>
              </a:solidFill>
              <a:latin typeface="Arial" panose="020B0604020202020204" pitchFamily="34" charset="0"/>
              <a:ea typeface="微软雅黑" panose="020B0503020204020204" charset="-122"/>
              <a:sym typeface="Arial" panose="020B0604020202020204" pitchFamily="34" charset="0"/>
            </a:endParaRPr>
          </a:p>
        </p:txBody>
      </p:sp>
      <p:sp>
        <p:nvSpPr>
          <p:cNvPr id="20" name="MH_Text_1"/>
          <p:cNvSpPr/>
          <p:nvPr>
            <p:custDataLst>
              <p:tags r:id="rId5"/>
            </p:custDataLst>
          </p:nvPr>
        </p:nvSpPr>
        <p:spPr>
          <a:xfrm>
            <a:off x="5113338" y="2205038"/>
            <a:ext cx="3648075" cy="503238"/>
          </a:xfrm>
          <a:prstGeom prst="rect">
            <a:avLst/>
          </a:prstGeom>
        </p:spPr>
        <p:txBody>
          <a:bodyPr wrap="square" lIns="0" tIns="0" rIns="0" bIns="0" anchor="ctr">
            <a:spAutoFit/>
          </a:bodyPr>
          <a:lstStyle/>
          <a:p>
            <a:pPr fontAlgn="base"/>
            <a:r>
              <a:rPr lang="zh-CN" altLang="en-US" sz="2275" b="1" strike="noStrike" noProof="1" dirty="0">
                <a:solidFill>
                  <a:schemeClr val="accent1">
                    <a:lumMod val="10000"/>
                  </a:schemeClr>
                </a:solidFill>
                <a:latin typeface="Arial" panose="020B0604020202020204" pitchFamily="34" charset="0"/>
                <a:ea typeface="文鼎中特广告体" pitchFamily="1" charset="-122"/>
                <a:cs typeface="+mn-cs"/>
                <a:sym typeface="+mn-ea"/>
              </a:rPr>
              <a:t>城市维护建设税计算与申报</a:t>
            </a:r>
            <a:endParaRPr lang="en-US" altLang="zh-CN" sz="2275" b="1" strike="noStrike" noProof="1" dirty="0">
              <a:solidFill>
                <a:schemeClr val="accent1">
                  <a:lumMod val="10000"/>
                </a:schemeClr>
              </a:solidFill>
              <a:latin typeface="Arial" panose="020B0604020202020204" pitchFamily="34" charset="0"/>
              <a:ea typeface="微软雅黑" panose="020B0503020204020204" charset="-122"/>
              <a:sym typeface="Arial" panose="020B0604020202020204" pitchFamily="34" charset="0"/>
            </a:endParaRPr>
          </a:p>
          <a:p>
            <a:pPr fontAlgn="base"/>
            <a:endParaRPr lang="en-US" altLang="zh-CN" sz="2275" b="1" strike="noStrike" noProof="1" dirty="0">
              <a:solidFill>
                <a:schemeClr val="accent1">
                  <a:lumMod val="10000"/>
                </a:schemeClr>
              </a:solidFill>
              <a:latin typeface="Arial" panose="020B0604020202020204" pitchFamily="34" charset="0"/>
              <a:ea typeface="微软雅黑" panose="020B0503020204020204" charset="-122"/>
              <a:sym typeface="Arial" panose="020B0604020202020204" pitchFamily="34" charset="0"/>
            </a:endParaRPr>
          </a:p>
        </p:txBody>
      </p:sp>
      <p:sp>
        <p:nvSpPr>
          <p:cNvPr id="21" name="MH_Text_2"/>
          <p:cNvSpPr/>
          <p:nvPr>
            <p:custDataLst>
              <p:tags r:id="rId6"/>
            </p:custDataLst>
          </p:nvPr>
        </p:nvSpPr>
        <p:spPr>
          <a:xfrm>
            <a:off x="5113338" y="2933700"/>
            <a:ext cx="3833813" cy="504825"/>
          </a:xfrm>
          <a:prstGeom prst="rect">
            <a:avLst/>
          </a:prstGeom>
        </p:spPr>
        <p:txBody>
          <a:bodyPr wrap="square" lIns="0" tIns="0" rIns="0" bIns="0" anchor="ctr">
            <a:spAutoFit/>
          </a:bodyPr>
          <a:lstStyle/>
          <a:p>
            <a:pPr lvl="0" fontAlgn="base"/>
            <a:r>
              <a:rPr lang="zh-CN" altLang="en-US" sz="2275" b="1" strike="noStrike" noProof="1" dirty="0">
                <a:solidFill>
                  <a:schemeClr val="accent1">
                    <a:lumMod val="10000"/>
                  </a:schemeClr>
                </a:solidFill>
                <a:latin typeface="Arial" panose="020B0604020202020204" pitchFamily="34" charset="0"/>
                <a:ea typeface="文鼎中特广告体" pitchFamily="1" charset="-122"/>
                <a:cs typeface="+mn-cs"/>
                <a:sym typeface="+mn-ea"/>
              </a:rPr>
              <a:t>教育费附加计算与申报</a:t>
            </a:r>
            <a:endParaRPr lang="zh-CN" altLang="en-US" sz="2275" b="1" strike="noStrike" noProof="1" dirty="0">
              <a:solidFill>
                <a:schemeClr val="accent1">
                  <a:lumMod val="10000"/>
                </a:schemeClr>
              </a:solidFill>
              <a:latin typeface="Arial" panose="020B0604020202020204" pitchFamily="34" charset="0"/>
              <a:ea typeface="微软雅黑" panose="020B0503020204020204" charset="-122"/>
              <a:sym typeface="+mn-ea"/>
            </a:endParaRPr>
          </a:p>
          <a:p>
            <a:pPr lvl="0" fontAlgn="base"/>
            <a:endParaRPr lang="zh-CN" altLang="en-US" sz="2275" b="1" strike="noStrike" noProof="1" dirty="0">
              <a:solidFill>
                <a:schemeClr val="accent1">
                  <a:lumMod val="10000"/>
                </a:schemeClr>
              </a:solidFill>
              <a:latin typeface="Arial" panose="020B0604020202020204" pitchFamily="34" charset="0"/>
              <a:ea typeface="微软雅黑" panose="020B0503020204020204" charset="-122"/>
              <a:sym typeface="+mn-ea"/>
            </a:endParaRPr>
          </a:p>
        </p:txBody>
      </p:sp>
      <p:sp>
        <p:nvSpPr>
          <p:cNvPr id="22" name="MH_Text_3"/>
          <p:cNvSpPr/>
          <p:nvPr>
            <p:custDataLst>
              <p:tags r:id="rId7"/>
            </p:custDataLst>
          </p:nvPr>
        </p:nvSpPr>
        <p:spPr>
          <a:xfrm>
            <a:off x="5113338" y="3730625"/>
            <a:ext cx="3213100" cy="350838"/>
          </a:xfrm>
          <a:prstGeom prst="rect">
            <a:avLst/>
          </a:prstGeom>
        </p:spPr>
        <p:txBody>
          <a:bodyPr wrap="square" lIns="0" tIns="0" rIns="0" bIns="0" anchor="ctr">
            <a:spAutoFit/>
          </a:bodyPr>
          <a:lstStyle/>
          <a:p>
            <a:pPr lvl="0" fontAlgn="base"/>
            <a:r>
              <a:rPr lang="zh-CN" altLang="en-US" sz="2275" b="1" strike="noStrike" noProof="1" dirty="0">
                <a:solidFill>
                  <a:schemeClr val="accent1">
                    <a:lumMod val="10000"/>
                  </a:schemeClr>
                </a:solidFill>
                <a:latin typeface="Arial" panose="020B0604020202020204" pitchFamily="34" charset="0"/>
                <a:ea typeface="文鼎中特广告体" pitchFamily="1" charset="-122"/>
                <a:cs typeface="+mn-cs"/>
                <a:sym typeface="+mn-ea"/>
              </a:rPr>
              <a:t>印花税</a:t>
            </a:r>
            <a:r>
              <a:rPr lang="zh-CN" sz="2275" b="1" strike="noStrike" noProof="1" dirty="0">
                <a:solidFill>
                  <a:schemeClr val="accent1">
                    <a:lumMod val="10000"/>
                  </a:schemeClr>
                </a:solidFill>
                <a:latin typeface="Arial" panose="020B0604020202020204" pitchFamily="34" charset="0"/>
                <a:ea typeface="文鼎中特广告体" pitchFamily="1" charset="-122"/>
                <a:cs typeface="+mn-cs"/>
                <a:sym typeface="+mn-ea"/>
              </a:rPr>
              <a:t>计算与申报</a:t>
            </a:r>
            <a:endParaRPr lang="zh-CN" sz="2275" b="1" strike="noStrike" noProof="1" dirty="0">
              <a:solidFill>
                <a:schemeClr val="accent1">
                  <a:lumMod val="10000"/>
                </a:schemeClr>
              </a:solidFill>
              <a:latin typeface="Arial" panose="020B0604020202020204" pitchFamily="34" charset="0"/>
              <a:ea typeface="文鼎中特广告体" pitchFamily="1" charset="-122"/>
              <a:cs typeface="+mn-cs"/>
              <a:sym typeface="+mn-ea"/>
            </a:endParaRPr>
          </a:p>
        </p:txBody>
      </p:sp>
      <p:sp>
        <p:nvSpPr>
          <p:cNvPr id="2" name="MH_Other_3"/>
          <p:cNvSpPr/>
          <p:nvPr>
            <p:custDataLst>
              <p:tags r:id="rId8"/>
            </p:custDataLst>
          </p:nvPr>
        </p:nvSpPr>
        <p:spPr>
          <a:xfrm>
            <a:off x="4337050" y="44402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2"/>
                </a:solidFill>
                <a:latin typeface="Arial" panose="020B0604020202020204" pitchFamily="34" charset="0"/>
                <a:ea typeface="微软雅黑" panose="020B0503020204020204" charset="-122"/>
                <a:sym typeface="Arial" panose="020B0604020202020204" pitchFamily="34" charset="0"/>
              </a:rPr>
              <a:t>4</a:t>
            </a:r>
            <a:endParaRPr lang="en-US" altLang="zh-CN" sz="3000" dirty="0">
              <a:solidFill>
                <a:schemeClr val="accent2"/>
              </a:solidFill>
              <a:latin typeface="Arial" panose="020B0604020202020204" pitchFamily="34" charset="0"/>
              <a:ea typeface="微软雅黑" panose="020B0503020204020204" charset="-122"/>
              <a:sym typeface="Arial" panose="020B0604020202020204" pitchFamily="34" charset="0"/>
            </a:endParaRPr>
          </a:p>
        </p:txBody>
      </p:sp>
      <p:sp>
        <p:nvSpPr>
          <p:cNvPr id="3" name="MH_Text_3"/>
          <p:cNvSpPr/>
          <p:nvPr>
            <p:custDataLst>
              <p:tags r:id="rId9"/>
            </p:custDataLst>
          </p:nvPr>
        </p:nvSpPr>
        <p:spPr>
          <a:xfrm>
            <a:off x="5113338" y="4552950"/>
            <a:ext cx="3213100" cy="349250"/>
          </a:xfrm>
          <a:prstGeom prst="rect">
            <a:avLst/>
          </a:prstGeom>
        </p:spPr>
        <p:txBody>
          <a:bodyPr wrap="square" lIns="0" tIns="0" rIns="0" bIns="0" anchor="ctr">
            <a:spAutoFit/>
          </a:bodyPr>
          <a:p>
            <a:pPr lvl="0" fontAlgn="base"/>
            <a:r>
              <a:rPr lang="zh-CN" altLang="en-US" sz="2275" b="1" strike="noStrike" noProof="1" dirty="0">
                <a:solidFill>
                  <a:schemeClr val="accent1">
                    <a:lumMod val="10000"/>
                  </a:schemeClr>
                </a:solidFill>
                <a:latin typeface="Arial" panose="020B0604020202020204" pitchFamily="34" charset="0"/>
                <a:ea typeface="文鼎中特广告体" pitchFamily="1" charset="-122"/>
                <a:cs typeface="+mn-cs"/>
                <a:sym typeface="+mn-ea"/>
              </a:rPr>
              <a:t>车辆购置税</a:t>
            </a:r>
            <a:r>
              <a:rPr lang="zh-CN" sz="2275" b="1" strike="noStrike" noProof="1" dirty="0">
                <a:solidFill>
                  <a:schemeClr val="accent1">
                    <a:lumMod val="10000"/>
                  </a:schemeClr>
                </a:solidFill>
                <a:latin typeface="Arial" panose="020B0604020202020204" pitchFamily="34" charset="0"/>
                <a:ea typeface="文鼎中特广告体" pitchFamily="1" charset="-122"/>
                <a:cs typeface="+mn-cs"/>
                <a:sym typeface="+mn-ea"/>
              </a:rPr>
              <a:t>计算与申报</a:t>
            </a:r>
            <a:endParaRPr lang="zh-CN" sz="2275" b="1" strike="noStrike" noProof="1" dirty="0">
              <a:solidFill>
                <a:schemeClr val="accent1">
                  <a:lumMod val="10000"/>
                </a:schemeClr>
              </a:solidFill>
              <a:latin typeface="Arial" panose="020B0604020202020204" pitchFamily="34" charset="0"/>
              <a:ea typeface="文鼎中特广告体" pitchFamily="1" charset="-122"/>
              <a:cs typeface="+mn-cs"/>
              <a:sym typeface="+mn-ea"/>
            </a:endParaRPr>
          </a:p>
        </p:txBody>
      </p:sp>
    </p:spTree>
    <p:custDataLst>
      <p:tags r:id="rId10"/>
    </p:custData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ppt_x</p:attrName>
                                        </p:attrNameLst>
                                      </p:cBhvr>
                                      <p:tavLst>
                                        <p:tav tm="0">
                                          <p:val>
                                            <p:strVal val="0-#ppt_w/2"/>
                                          </p:val>
                                        </p:tav>
                                        <p:tav tm="100000">
                                          <p:val>
                                            <p:strVal val="#ppt_x"/>
                                          </p:val>
                                        </p:tav>
                                      </p:tavLst>
                                    </p:anim>
                                    <p:anim calcmode="lin" valueType="num">
                                      <p:cBhvr>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1000" fill="hold"/>
                                        <p:tgtEl>
                                          <p:spTgt spid="20"/>
                                        </p:tgtEl>
                                        <p:attrNameLst>
                                          <p:attrName>ppt_x</p:attrName>
                                        </p:attrNameLst>
                                      </p:cBhvr>
                                      <p:tavLst>
                                        <p:tav tm="0">
                                          <p:val>
                                            <p:strVal val="0-#ppt_w/2"/>
                                          </p:val>
                                        </p:tav>
                                        <p:tav tm="100000">
                                          <p:val>
                                            <p:strVal val="#ppt_x"/>
                                          </p:val>
                                        </p:tav>
                                      </p:tavLst>
                                    </p:anim>
                                    <p:anim calcmode="lin" valueType="num">
                                      <p:cBhvr>
                                        <p:cTn id="20" dur="10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ppt_x</p:attrName>
                                        </p:attrNameLst>
                                      </p:cBhvr>
                                      <p:tavLst>
                                        <p:tav tm="0">
                                          <p:val>
                                            <p:strVal val="0-#ppt_w/2"/>
                                          </p:val>
                                        </p:tav>
                                        <p:tav tm="100000">
                                          <p:val>
                                            <p:strVal val="#ppt_x"/>
                                          </p:val>
                                        </p:tav>
                                      </p:tavLst>
                                    </p:anim>
                                    <p:anim calcmode="lin" valueType="num">
                                      <p:cBhvr>
                                        <p:cTn id="26" dur="10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0-#ppt_w/2"/>
                                          </p:val>
                                        </p:tav>
                                        <p:tav tm="100000">
                                          <p:val>
                                            <p:strVal val="#ppt_x"/>
                                          </p:val>
                                        </p:tav>
                                      </p:tavLst>
                                    </p:anim>
                                    <p:anim calcmode="lin" valueType="num">
                                      <p:cBhvr>
                                        <p:cTn id="3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ppt_x</p:attrName>
                                        </p:attrNameLst>
                                      </p:cBhvr>
                                      <p:tavLst>
                                        <p:tav tm="0">
                                          <p:val>
                                            <p:strVal val="0-#ppt_w/2"/>
                                          </p:val>
                                        </p:tav>
                                        <p:tav tm="100000">
                                          <p:val>
                                            <p:strVal val="#ppt_x"/>
                                          </p:val>
                                        </p:tav>
                                      </p:tavLst>
                                    </p:anim>
                                    <p:anim calcmode="lin" valueType="num">
                                      <p:cBhvr>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ppt_x</p:attrName>
                                        </p:attrNameLst>
                                      </p:cBhvr>
                                      <p:tavLst>
                                        <p:tav tm="0">
                                          <p:val>
                                            <p:strVal val="0-#ppt_w/2"/>
                                          </p:val>
                                        </p:tav>
                                        <p:tav tm="100000">
                                          <p:val>
                                            <p:strVal val="#ppt_x"/>
                                          </p:val>
                                        </p:tav>
                                      </p:tavLst>
                                    </p:anim>
                                    <p:anim calcmode="lin" valueType="num">
                                      <p:cBhvr>
                                        <p:cTn id="4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p:cTn id="45" dur="500" fill="hold"/>
                                        <p:tgtEl>
                                          <p:spTgt spid="2"/>
                                        </p:tgtEl>
                                        <p:attrNameLst>
                                          <p:attrName>ppt_x</p:attrName>
                                        </p:attrNameLst>
                                      </p:cBhvr>
                                      <p:tavLst>
                                        <p:tav tm="0">
                                          <p:val>
                                            <p:strVal val="0-#ppt_w/2"/>
                                          </p:val>
                                        </p:tav>
                                        <p:tav tm="100000">
                                          <p:val>
                                            <p:strVal val="#ppt_x"/>
                                          </p:val>
                                        </p:tav>
                                      </p:tavLst>
                                    </p:anim>
                                    <p:anim calcmode="lin" valueType="num">
                                      <p:cBhvr>
                                        <p:cTn id="46" dur="500" fill="hold"/>
                                        <p:tgtEl>
                                          <p:spTgt spid="2"/>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p:cTn id="49" dur="1000" fill="hold"/>
                                        <p:tgtEl>
                                          <p:spTgt spid="3"/>
                                        </p:tgtEl>
                                        <p:attrNameLst>
                                          <p:attrName>ppt_x</p:attrName>
                                        </p:attrNameLst>
                                      </p:cBhvr>
                                      <p:tavLst>
                                        <p:tav tm="0">
                                          <p:val>
                                            <p:strVal val="0-#ppt_w/2"/>
                                          </p:val>
                                        </p:tav>
                                        <p:tav tm="100000">
                                          <p:val>
                                            <p:strVal val="#ppt_x"/>
                                          </p:val>
                                        </p:tav>
                                      </p:tavLst>
                                    </p:anim>
                                    <p:anim calcmode="lin" valueType="num">
                                      <p:cBhvr>
                                        <p:cTn id="50"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4" grpId="0" bldLvl="0" animBg="1"/>
      <p:bldP spid="16" grpId="0" bldLvl="0" animBg="1"/>
      <p:bldP spid="11" grpId="0"/>
      <p:bldP spid="20" grpId="0"/>
      <p:bldP spid="21" grpId="0"/>
      <p:bldP spid="22" grpId="0"/>
      <p:bldP spid="2" grpId="0" bldLvl="0" animBg="1"/>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文本框 7169"/>
          <p:cNvSpPr txBox="1"/>
          <p:nvPr/>
        </p:nvSpPr>
        <p:spPr>
          <a:xfrm>
            <a:off x="1219200" y="1752600"/>
            <a:ext cx="7010400" cy="519113"/>
          </a:xfrm>
          <a:prstGeom prst="rect">
            <a:avLst/>
          </a:prstGeom>
          <a:noFill/>
          <a:ln w="9525">
            <a:noFill/>
          </a:ln>
        </p:spPr>
        <p:txBody>
          <a:bodyPr anchor="t" anchorCtr="0">
            <a:spAutoFit/>
          </a:bodyPr>
          <a:p>
            <a:pPr>
              <a:spcBef>
                <a:spcPct val="50000"/>
              </a:spcBef>
            </a:pPr>
            <a:r>
              <a:rPr lang="zh-CN" altLang="en-US" sz="2800" b="1" dirty="0">
                <a:solidFill>
                  <a:srgbClr val="000000"/>
                </a:solidFill>
                <a:latin typeface="宋体" panose="02010600030101010101" pitchFamily="2" charset="-122"/>
                <a:ea typeface="宋体" panose="02010600030101010101" pitchFamily="2" charset="-122"/>
              </a:rPr>
              <a:t>     </a:t>
            </a:r>
            <a:endParaRPr lang="zh-CN" altLang="en-US" sz="2400">
              <a:latin typeface="Tahoma" panose="020B0604030504040204" pitchFamily="34" charset="0"/>
              <a:ea typeface="宋体" panose="02010600030101010101" pitchFamily="2" charset="-122"/>
            </a:endParaRPr>
          </a:p>
        </p:txBody>
      </p:sp>
      <p:sp>
        <p:nvSpPr>
          <p:cNvPr id="49154" name="文本占位符 7171"/>
          <p:cNvSpPr>
            <a:spLocks noGrp="1" noRot="1"/>
          </p:cNvSpPr>
          <p:nvPr>
            <p:ph idx="1"/>
          </p:nvPr>
        </p:nvSpPr>
        <p:spPr>
          <a:xfrm>
            <a:off x="301625" y="460375"/>
            <a:ext cx="8540750" cy="5638800"/>
          </a:xfrm>
        </p:spPr>
        <p:txBody>
          <a:bodyPr anchor="t" anchorCtr="0"/>
          <a:p>
            <a:pPr>
              <a:lnSpc>
                <a:spcPct val="120000"/>
              </a:lnSpc>
              <a:spcBef>
                <a:spcPts val="20"/>
              </a:spcBef>
              <a:spcAft>
                <a:spcPts val="0"/>
              </a:spcAft>
              <a:buNone/>
            </a:pPr>
            <a:r>
              <a:rPr lang="zh-CN" altLang="en-US" sz="2800" b="1" dirty="0">
                <a:solidFill>
                  <a:srgbClr val="000C0C"/>
                </a:solidFill>
                <a:latin typeface="楷体_GB2312" pitchFamily="49" charset="-122"/>
                <a:ea typeface="楷体_GB2312" pitchFamily="49"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（三）纳税地点</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buNone/>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纳税人缴纳“二税”地点就是该纳税人缴纳城建税的地点。</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城市维护建设税的扣缴义务人为负有增值税、消费税扣缴义务的单位和个人，在扣缴增值税、消费税的同时扣缴城市维护建设税。</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buNone/>
            </a:pPr>
            <a:endParaRPr lang="zh-CN" altLang="en-US" sz="2800" b="1" dirty="0">
              <a:solidFill>
                <a:srgbClr val="000C0C"/>
              </a:solidFill>
              <a:latin typeface="楷体_GB2312" pitchFamily="49" charset="-122"/>
              <a:ea typeface="楷体_GB2312" pitchFamily="49" charset="-122"/>
            </a:endParaRPr>
          </a:p>
          <a:p>
            <a:endParaRPr lang="zh-CN" altLang="en-US" sz="2800" b="1" dirty="0">
              <a:solidFill>
                <a:srgbClr val="000C0C"/>
              </a:solidFill>
              <a:latin typeface="楷体_GB2312" pitchFamily="49" charset="-122"/>
              <a:ea typeface="楷体_GB2312" pitchFamily="49" charset="-122"/>
            </a:endParaRPr>
          </a:p>
          <a:p>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18770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185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Bef>
                  <a:spcPts val="25"/>
                </a:spcBef>
                <a:spcAft>
                  <a:spcPts val="0"/>
                </a:spcAft>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a:t>
              </a:r>
              <a:r>
                <a:rPr lang="zh-CN" dirty="0">
                  <a:solidFill>
                    <a:srgbClr val="FF0000"/>
                  </a:solidFill>
                  <a:latin typeface="微软雅黑" panose="020B0503020204020204" charset="-122"/>
                  <a:ea typeface="微软雅黑" panose="020B0503020204020204" charset="-122"/>
                  <a:sym typeface="+mn-ea"/>
                </a:rPr>
                <a:t>例</a:t>
              </a:r>
              <a:r>
                <a:rPr lang="zh-CN" altLang="zh-CN" dirty="0">
                  <a:solidFill>
                    <a:srgbClr val="FF0000"/>
                  </a:solidFill>
                  <a:latin typeface="微软雅黑" panose="020B0503020204020204" charset="-122"/>
                  <a:ea typeface="微软雅黑" panose="020B0503020204020204" charset="-122"/>
                  <a:sym typeface="+mn-ea"/>
                </a:rPr>
                <a:t>】</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某城市一卷烟厂委托某县城一卷烟厂加工一批雪茄烟，委托方提供原材料</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40000</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元，支付加工费</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5000</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元（不含增值税），雪茄烟消费税税率为</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25%</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，这批雪茄烟无同类产品市场价格。试计算受托方代收代缴的城市维护建设税。</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522605" y="3789045"/>
            <a:ext cx="7746365" cy="160210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en-US" sz="1800" dirty="0">
                <a:solidFill>
                  <a:srgbClr val="FF0000"/>
                </a:solidFill>
                <a:latin typeface="微软雅黑" panose="020B0503020204020204" charset="-122"/>
                <a:ea typeface="微软雅黑" panose="020B0503020204020204" charset="-122"/>
                <a:cs typeface="微软雅黑" panose="020B0503020204020204" charset="-122"/>
                <a:sym typeface="华康少女文字W5(P)" pitchFamily="82" charset="-122"/>
              </a:rPr>
              <a:t>【解析】</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40000+5000</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1-25%</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×25%×5%=750</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rPr>
              <a:t>（元）</a:t>
            </a:r>
            <a:endParaRPr lang="zh-CN" altLang="zh-CN" sz="2000" dirty="0">
              <a:solidFill>
                <a:srgbClr val="FF0000"/>
              </a:solidFill>
              <a:latin typeface="微软雅黑" panose="020B0503020204020204" charset="-122"/>
              <a:ea typeface="微软雅黑" panose="020B0503020204020204" charset="-122"/>
              <a:cs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1"/>
          <p:cNvSpPr>
            <a:spLocks noGrp="1" noRot="1"/>
          </p:cNvSpPr>
          <p:nvPr>
            <p:ph type="title"/>
          </p:nvPr>
        </p:nvSpPr>
        <p:spPr/>
        <p:txBody>
          <a:bodyPr anchor="ctr" anchorCtr="0"/>
          <a:p>
            <a:endParaRPr lang="zh-CN" altLang="en-US"/>
          </a:p>
        </p:txBody>
      </p:sp>
      <p:sp>
        <p:nvSpPr>
          <p:cNvPr id="51202" name="内容占位符 2"/>
          <p:cNvSpPr>
            <a:spLocks noGrp="1" noRot="1"/>
          </p:cNvSpPr>
          <p:nvPr>
            <p:ph idx="1"/>
          </p:nvPr>
        </p:nvSpPr>
        <p:spPr>
          <a:xfrm>
            <a:off x="301625" y="908685"/>
            <a:ext cx="8540750" cy="4194175"/>
          </a:xfrm>
        </p:spPr>
        <p:txBody>
          <a:bodyPr anchor="t" anchorCtr="0"/>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（四）纳税申报</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       纳税人在申报增值税、消费税的同时申报，填报“增值税  消费税及附加税费纳税申报表”，在缴纳“二税”的同时缴纳城建税，取得税收缴款书。</a:t>
            </a:r>
            <a:endParaRPr lang="zh-CN" altLang="en-US" sz="2800" b="1">
              <a:solidFill>
                <a:srgbClr val="000C0C"/>
              </a:solidFill>
            </a:endParaRPr>
          </a:p>
          <a:p>
            <a:endParaRPr lang="zh-CN" altLang="en-US" sz="2800" b="1">
              <a:solidFill>
                <a:srgbClr val="000C0C"/>
              </a:solidFill>
            </a:endParaRPr>
          </a:p>
          <a:p>
            <a:endParaRPr lang="zh-CN" altLang="en-US" sz="2800" b="1">
              <a:solidFill>
                <a:srgbClr val="000C0C"/>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文本框 13313"/>
          <p:cNvSpPr txBox="1"/>
          <p:nvPr/>
        </p:nvSpPr>
        <p:spPr>
          <a:xfrm>
            <a:off x="1219200" y="1066800"/>
            <a:ext cx="7239000" cy="519113"/>
          </a:xfrm>
          <a:prstGeom prst="rect">
            <a:avLst/>
          </a:prstGeom>
          <a:noFill/>
          <a:ln w="9525">
            <a:noFill/>
          </a:ln>
        </p:spPr>
        <p:txBody>
          <a:bodyPr anchor="t" anchorCtr="0">
            <a:spAutoFit/>
          </a:bodyPr>
          <a:p>
            <a:pPr>
              <a:spcBef>
                <a:spcPct val="50000"/>
              </a:spcBef>
            </a:pPr>
            <a:endParaRPr lang="zh-CN" altLang="en-US" sz="2800" dirty="0">
              <a:latin typeface="Tahoma" panose="020B0604030504040204" pitchFamily="34" charset="0"/>
            </a:endParaRPr>
          </a:p>
        </p:txBody>
      </p:sp>
      <p:sp>
        <p:nvSpPr>
          <p:cNvPr id="52226" name="标题 13314"/>
          <p:cNvSpPr>
            <a:spLocks noGrp="1" noRot="1"/>
          </p:cNvSpPr>
          <p:nvPr>
            <p:ph type="title"/>
          </p:nvPr>
        </p:nvSpPr>
        <p:spPr>
          <a:xfrm>
            <a:off x="196850" y="214313"/>
            <a:ext cx="8540750" cy="1143000"/>
          </a:xfrm>
        </p:spPr>
        <p:txBody>
          <a:bodyPr anchor="ctr" anchorCtr="0"/>
          <a:p>
            <a:r>
              <a:rPr lang="zh-CN" altLang="en-US" dirty="0">
                <a:latin typeface="楷体_GB2312" pitchFamily="49" charset="-122"/>
              </a:rPr>
              <a:t> </a:t>
            </a:r>
            <a:r>
              <a:rPr lang="zh-CN" altLang="en-US" dirty="0">
                <a:solidFill>
                  <a:schemeClr val="accent6"/>
                </a:solidFill>
                <a:latin typeface="微软雅黑" panose="020B0503020204020204" charset="-122"/>
                <a:ea typeface="微软雅黑" panose="020B0503020204020204" charset="-122"/>
                <a:cs typeface="微软雅黑" panose="020B0503020204020204" charset="-122"/>
              </a:rPr>
              <a:t>任务二   教育费附加</a:t>
            </a:r>
            <a:endParaRPr lang="zh-CN" altLang="en-US" dirty="0">
              <a:solidFill>
                <a:schemeClr val="accent6"/>
              </a:solidFill>
              <a:latin typeface="微软雅黑" panose="020B0503020204020204" charset="-122"/>
              <a:ea typeface="微软雅黑" panose="020B0503020204020204" charset="-122"/>
              <a:cs typeface="微软雅黑" panose="020B0503020204020204" charset="-122"/>
            </a:endParaRPr>
          </a:p>
        </p:txBody>
      </p:sp>
      <p:sp>
        <p:nvSpPr>
          <p:cNvPr id="52227" name="文本占位符 13315"/>
          <p:cNvSpPr>
            <a:spLocks noGrp="1" noRot="1"/>
          </p:cNvSpPr>
          <p:nvPr>
            <p:ph idx="1"/>
          </p:nvPr>
        </p:nvSpPr>
        <p:spPr>
          <a:xfrm>
            <a:off x="301625" y="1066800"/>
            <a:ext cx="8540750" cy="4194175"/>
          </a:xfrm>
        </p:spPr>
        <p:txBody>
          <a:bodyPr anchor="t" anchorCtr="0"/>
          <a:p>
            <a:r>
              <a:rPr lang="en-US" altLang="zh-CN" sz="2800" b="1" dirty="0">
                <a:solidFill>
                  <a:srgbClr val="000C0C"/>
                </a:solidFill>
                <a:latin typeface="楷体_GB2312" pitchFamily="49" charset="-122"/>
                <a:ea typeface="楷体_GB2312" pitchFamily="49" charset="-122"/>
              </a:rPr>
              <a:t>   </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教育费附加是对缴纳增值税、消费税的单位和个人，就其实缴税额为计算依据征收的一种附加费。</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buNone/>
            </a:pPr>
            <a:r>
              <a:rPr lang="en-US" altLang="zh-CN" sz="2400" dirty="0">
                <a:solidFill>
                  <a:srgbClr val="FF0000"/>
                </a:solidFill>
                <a:latin typeface="微软雅黑" panose="020B0503020204020204" charset="-122"/>
                <a:ea typeface="微软雅黑" panose="020B0503020204020204" charset="-122"/>
              </a:rPr>
              <a:t>        </a:t>
            </a:r>
            <a:r>
              <a:rPr lang="zh-CN" altLang="en-US" sz="2400" dirty="0">
                <a:solidFill>
                  <a:srgbClr val="FF0000"/>
                </a:solidFill>
                <a:latin typeface="微软雅黑" panose="020B0503020204020204" charset="-122"/>
                <a:ea typeface="微软雅黑" panose="020B0503020204020204" charset="-122"/>
              </a:rPr>
              <a:t>一、教育费附加法规解读</a:t>
            </a:r>
            <a:endParaRPr lang="zh-CN" altLang="en-US" sz="2400" dirty="0">
              <a:solidFill>
                <a:srgbClr val="FF0000"/>
              </a:solidFill>
              <a:latin typeface="微软雅黑" panose="020B0503020204020204" charset="-122"/>
              <a:ea typeface="微软雅黑" panose="020B0503020204020204" charset="-122"/>
            </a:endParaRPr>
          </a:p>
          <a:p>
            <a:pPr>
              <a:buNone/>
            </a:pP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（一）教育费附加征收范围</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buNone/>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教育费附加的征税范围，具体包括城市、县城、建制镇以及税法规定征税“二税”的其他地区。</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buNone/>
            </a:pP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（二）教育费附加纳税义务人</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buNone/>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教育费附加是对缴纳增值税、消费税的单位和个人，就其实际缴纳的增值税、消费税税额为计税依据征收的一种附加税，是为地方教育事业筹集资金的一种附加，实质上具有税的性质。</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标题 1"/>
          <p:cNvSpPr>
            <a:spLocks noGrp="1" noRot="1"/>
          </p:cNvSpPr>
          <p:nvPr>
            <p:ph type="title"/>
          </p:nvPr>
        </p:nvSpPr>
        <p:spPr/>
        <p:txBody>
          <a:bodyPr anchor="ctr" anchorCtr="0"/>
          <a:p>
            <a:endParaRPr lang="zh-CN" altLang="en-US"/>
          </a:p>
        </p:txBody>
      </p:sp>
      <p:sp>
        <p:nvSpPr>
          <p:cNvPr id="53250" name="内容占位符 2"/>
          <p:cNvSpPr>
            <a:spLocks noGrp="1" noRot="1"/>
          </p:cNvSpPr>
          <p:nvPr>
            <p:ph idx="1"/>
          </p:nvPr>
        </p:nvSpPr>
        <p:spPr>
          <a:xfrm>
            <a:off x="301625" y="469900"/>
            <a:ext cx="8540750" cy="5629275"/>
          </a:xfrm>
        </p:spPr>
        <p:txBody>
          <a:bodyPr anchor="t" anchorCtr="0"/>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（三）教育费附加税率</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en-US" altLang="zh-CN" sz="2400" dirty="0">
                <a:solidFill>
                  <a:srgbClr val="0039E5"/>
                </a:solidFill>
                <a:latin typeface="微软雅黑" panose="020B0503020204020204" charset="-122"/>
                <a:ea typeface="微软雅黑" panose="020B0503020204020204" charset="-122"/>
                <a:cs typeface="微软雅黑" panose="020B0503020204020204" charset="-122"/>
              </a:rPr>
              <a:t>       </a:t>
            </a:r>
            <a:r>
              <a:rPr lang="zh-CN" altLang="zh-CN" sz="2400" dirty="0">
                <a:solidFill>
                  <a:srgbClr val="0039E5"/>
                </a:solidFill>
                <a:latin typeface="微软雅黑" panose="020B0503020204020204" charset="-122"/>
                <a:ea typeface="微软雅黑" panose="020B0503020204020204" charset="-122"/>
                <a:cs typeface="微软雅黑" panose="020B0503020204020204" charset="-122"/>
              </a:rPr>
              <a:t>教育费附加征收比率为</a:t>
            </a:r>
            <a:r>
              <a:rPr lang="en-US" altLang="zh-CN" sz="2400" dirty="0">
                <a:solidFill>
                  <a:srgbClr val="0039E5"/>
                </a:solidFill>
                <a:latin typeface="微软雅黑" panose="020B0503020204020204" charset="-122"/>
                <a:ea typeface="微软雅黑" panose="020B0503020204020204" charset="-122"/>
                <a:cs typeface="微软雅黑" panose="020B0503020204020204" charset="-122"/>
              </a:rPr>
              <a:t>3%</a:t>
            </a:r>
            <a:r>
              <a:rPr lang="zh-CN" altLang="zh-CN" sz="2400" dirty="0">
                <a:solidFill>
                  <a:srgbClr val="0039E5"/>
                </a:solidFill>
                <a:latin typeface="微软雅黑" panose="020B0503020204020204" charset="-122"/>
                <a:ea typeface="微软雅黑" panose="020B0503020204020204" charset="-122"/>
                <a:cs typeface="微软雅黑" panose="020B0503020204020204" charset="-122"/>
              </a:rPr>
              <a:t>，地方教育费附加征收比为</a:t>
            </a:r>
            <a:r>
              <a:rPr lang="en-US" altLang="zh-CN" sz="2400" dirty="0">
                <a:solidFill>
                  <a:srgbClr val="0039E5"/>
                </a:solidFill>
                <a:latin typeface="微软雅黑" panose="020B0503020204020204" charset="-122"/>
                <a:ea typeface="微软雅黑" panose="020B0503020204020204" charset="-122"/>
                <a:cs typeface="微软雅黑" panose="020B0503020204020204" charset="-122"/>
              </a:rPr>
              <a:t>2%</a:t>
            </a:r>
            <a:endParaRPr lang="en-US" altLang="zh-CN" sz="2400" dirty="0">
              <a:solidFill>
                <a:srgbClr val="0039E5"/>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（四）教育费附加减免税优惠</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en-US" altLang="zh-CN" sz="240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1.对海关进口的商品征收的增值税、消费税，不征收教育费附加。</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en-US" altLang="zh-CN" sz="240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2.对由于减免增值税、消费税而发生退税的，可同时退还已征收的教育费附加。但对出口产品退还的增值税、消费税，不退还已征的教育费附加。</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文本框 14337"/>
          <p:cNvSpPr txBox="1"/>
          <p:nvPr/>
        </p:nvSpPr>
        <p:spPr>
          <a:xfrm>
            <a:off x="1524000" y="533400"/>
            <a:ext cx="6858000" cy="1160463"/>
          </a:xfrm>
          <a:prstGeom prst="rect">
            <a:avLst/>
          </a:prstGeom>
          <a:noFill/>
          <a:ln w="9525">
            <a:noFill/>
          </a:ln>
        </p:spPr>
        <p:txBody>
          <a:bodyPr anchor="t" anchorCtr="0">
            <a:spAutoFit/>
          </a:bodyPr>
          <a:p>
            <a:pPr>
              <a:spcBef>
                <a:spcPct val="50000"/>
              </a:spcBef>
            </a:pPr>
            <a:endParaRPr lang="zh-CN" altLang="en-US" sz="2800" dirty="0">
              <a:solidFill>
                <a:srgbClr val="000000"/>
              </a:solidFill>
              <a:latin typeface="Times New Roman" panose="02020603050405020304" pitchFamily="18" charset="0"/>
            </a:endParaRPr>
          </a:p>
          <a:p>
            <a:pPr>
              <a:spcBef>
                <a:spcPct val="50000"/>
              </a:spcBef>
            </a:pPr>
            <a:r>
              <a:rPr lang="zh-CN" altLang="en-US" sz="2800" dirty="0">
                <a:solidFill>
                  <a:srgbClr val="000000"/>
                </a:solidFill>
                <a:latin typeface="Times New Roman" panose="02020603050405020304" pitchFamily="18" charset="0"/>
              </a:rPr>
              <a:t> </a:t>
            </a:r>
            <a:endParaRPr lang="zh-CN" altLang="en-US" sz="2400">
              <a:latin typeface="Tahoma" panose="020B0604030504040204" pitchFamily="34" charset="0"/>
            </a:endParaRPr>
          </a:p>
        </p:txBody>
      </p:sp>
      <p:sp>
        <p:nvSpPr>
          <p:cNvPr id="54274" name="标题 14338"/>
          <p:cNvSpPr>
            <a:spLocks noGrp="1" noRot="1"/>
          </p:cNvSpPr>
          <p:nvPr>
            <p:ph type="title"/>
          </p:nvPr>
        </p:nvSpPr>
        <p:spPr/>
        <p:txBody>
          <a:bodyPr anchor="ctr" anchorCtr="0"/>
          <a:p>
            <a:endParaRPr lang="zh-CN" altLang="en-US" b="1" dirty="0">
              <a:latin typeface="楷体_GB2312" pitchFamily="49" charset="-122"/>
            </a:endParaRPr>
          </a:p>
        </p:txBody>
      </p:sp>
      <p:sp>
        <p:nvSpPr>
          <p:cNvPr id="54275" name="文本占位符 14339"/>
          <p:cNvSpPr>
            <a:spLocks noGrp="1" noRot="1"/>
          </p:cNvSpPr>
          <p:nvPr>
            <p:ph idx="1"/>
          </p:nvPr>
        </p:nvSpPr>
        <p:spPr>
          <a:xfrm>
            <a:off x="430213" y="938213"/>
            <a:ext cx="8412162" cy="5160962"/>
          </a:xfrm>
        </p:spPr>
        <p:txBody>
          <a:bodyPr anchor="t" anchorCtr="0"/>
          <a:p>
            <a:r>
              <a:rPr lang="zh-CN" altLang="en-US" sz="2400" dirty="0">
                <a:solidFill>
                  <a:srgbClr val="FF0000"/>
                </a:solidFill>
                <a:latin typeface="微软雅黑" panose="020B0503020204020204" charset="-122"/>
                <a:ea typeface="微软雅黑" panose="020B0503020204020204" charset="-122"/>
              </a:rPr>
              <a:t>二、教育费附加的计算</a:t>
            </a:r>
            <a:endParaRPr lang="zh-CN" altLang="en-US" sz="2400" dirty="0">
              <a:solidFill>
                <a:srgbClr val="FF0000"/>
              </a:solidFill>
              <a:latin typeface="微软雅黑" panose="020B0503020204020204" charset="-122"/>
              <a:ea typeface="微软雅黑" panose="020B0503020204020204" charset="-122"/>
            </a:endParaRPr>
          </a:p>
          <a:p>
            <a:endParaRPr lang="zh-CN" altLang="en-US" sz="2800" dirty="0">
              <a:solidFill>
                <a:srgbClr val="000C0C"/>
              </a:solidFill>
              <a:latin typeface="楷体_GB2312" pitchFamily="49" charset="-122"/>
              <a:ea typeface="楷体_GB2312" pitchFamily="49" charset="-122"/>
            </a:endParaRPr>
          </a:p>
          <a:p>
            <a:pPr>
              <a:lnSpc>
                <a:spcPct val="120000"/>
              </a:lnSpc>
              <a:spcBef>
                <a:spcPts val="20"/>
              </a:spcBef>
              <a:spcAft>
                <a:spcPts val="0"/>
              </a:spcAft>
              <a:buNone/>
            </a:pPr>
            <a:r>
              <a:rPr lang="zh-CN" altLang="en-US" sz="2800" b="1" dirty="0">
                <a:solidFill>
                  <a:srgbClr val="000C0C"/>
                </a:solidFill>
                <a:latin typeface="楷体_GB2312" pitchFamily="49" charset="-122"/>
                <a:ea typeface="楷体_GB2312" pitchFamily="49"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应缴税的教育费附加</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buNone/>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=（实际缴纳增值税+实际缴纳消费税）×征收比例</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教育费附加的减免规定与城建税相同</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endParaRPr lang="zh-CN" altLang="en-US" sz="2800" dirty="0">
              <a:solidFill>
                <a:srgbClr val="000C0C"/>
              </a:solidFill>
              <a:latin typeface="楷体_GB2312" pitchFamily="49" charset="-122"/>
              <a:ea typeface="楷体_GB2312" pitchFamily="49" charset="-122"/>
            </a:endParaRPr>
          </a:p>
          <a:p>
            <a:endParaRPr lang="zh-CN" altLang="en-US" sz="2800" dirty="0">
              <a:solidFill>
                <a:srgbClr val="000C0C"/>
              </a:solidFill>
              <a:latin typeface="楷体_GB2312" pitchFamily="49" charset="-122"/>
              <a:ea typeface="楷体_GB2312" pitchFamily="49" charset="-122"/>
            </a:endParaRPr>
          </a:p>
          <a:p>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标题 1"/>
          <p:cNvSpPr>
            <a:spLocks noGrp="1" noRot="1"/>
          </p:cNvSpPr>
          <p:nvPr>
            <p:ph type="title"/>
          </p:nvPr>
        </p:nvSpPr>
        <p:spPr/>
        <p:txBody>
          <a:bodyPr anchor="ctr" anchorCtr="0"/>
          <a:p>
            <a:endParaRPr lang="zh-CN" altLang="en-US"/>
          </a:p>
        </p:txBody>
      </p:sp>
      <p:sp>
        <p:nvSpPr>
          <p:cNvPr id="55298" name="内容占位符 2"/>
          <p:cNvSpPr>
            <a:spLocks noGrp="1" noRot="1"/>
          </p:cNvSpPr>
          <p:nvPr>
            <p:ph idx="1"/>
          </p:nvPr>
        </p:nvSpPr>
        <p:spPr>
          <a:xfrm>
            <a:off x="301625" y="469900"/>
            <a:ext cx="8119110" cy="5629275"/>
          </a:xfrm>
        </p:spPr>
        <p:txBody>
          <a:bodyPr anchor="t" anchorCtr="0"/>
          <a:p>
            <a:pPr>
              <a:lnSpc>
                <a:spcPct val="125000"/>
              </a:lnSpc>
              <a:spcBef>
                <a:spcPts val="20"/>
              </a:spcBef>
              <a:spcAft>
                <a:spcPts val="0"/>
              </a:spcAft>
            </a:pPr>
            <a:r>
              <a:rPr lang="zh-CN" altLang="en-US" sz="2400">
                <a:solidFill>
                  <a:srgbClr val="FF0000"/>
                </a:solidFill>
                <a:latin typeface="微软雅黑" panose="020B0503020204020204" charset="-122"/>
                <a:ea typeface="微软雅黑" panose="020B0503020204020204" charset="-122"/>
                <a:cs typeface="微软雅黑" panose="020B0503020204020204" charset="-122"/>
              </a:rPr>
              <a:t>【工作实例9-3】</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承接【工作实例9-1】地处市区的某企业，20</a:t>
            </a:r>
            <a:r>
              <a:rPr lang="en-US" altLang="zh-CN" sz="2400">
                <a:solidFill>
                  <a:srgbClr val="000C0C"/>
                </a:solidFill>
                <a:latin typeface="微软雅黑" panose="020B0503020204020204" charset="-122"/>
                <a:ea typeface="微软雅黑" panose="020B0503020204020204" charset="-122"/>
                <a:cs typeface="微软雅黑" panose="020B0503020204020204" charset="-122"/>
              </a:rPr>
              <a:t>23</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年</a:t>
            </a:r>
            <a:r>
              <a:rPr lang="en-US" altLang="zh-CN" sz="2400">
                <a:solidFill>
                  <a:srgbClr val="000C0C"/>
                </a:solidFill>
                <a:latin typeface="微软雅黑" panose="020B0503020204020204" charset="-122"/>
                <a:ea typeface="微软雅黑" panose="020B0503020204020204" charset="-122"/>
                <a:cs typeface="微软雅黑" panose="020B0503020204020204" charset="-122"/>
              </a:rPr>
              <a:t>5</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月份应缴纳增值税2 310 000元，其中因符合有关政策规定而被退库130 000元；缴纳消费税870 000元，因故加收滞纳金2 500元。请计算该企业实际应纳教育费附加。</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zh-CN" altLang="en-US" sz="2400">
                <a:solidFill>
                  <a:srgbClr val="FF0000"/>
                </a:solidFill>
                <a:latin typeface="微软雅黑" panose="020B0503020204020204" charset="-122"/>
                <a:ea typeface="微软雅黑" panose="020B0503020204020204" charset="-122"/>
                <a:cs typeface="微软雅黑" panose="020B0503020204020204" charset="-122"/>
              </a:rPr>
              <a:t>【解析】</a:t>
            </a:r>
            <a:endParaRPr lang="zh-CN" altLang="en-US" sz="2400">
              <a:solidFill>
                <a:srgbClr val="FF0000"/>
              </a:solidFill>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（1）计税依据</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 </a:t>
            </a:r>
            <a:r>
              <a:rPr lang="en-US" altLang="zh-CN" sz="240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=2 310 000-130 000+870 000=3 060 000（元）</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（2）应纳教育费附加=3 060 000×3%=91 800（元）</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标题 1"/>
          <p:cNvSpPr>
            <a:spLocks noGrp="1" noRot="1"/>
          </p:cNvSpPr>
          <p:nvPr>
            <p:ph type="title"/>
          </p:nvPr>
        </p:nvSpPr>
        <p:spPr/>
        <p:txBody>
          <a:bodyPr anchor="ctr" anchorCtr="0"/>
          <a:p>
            <a:endParaRPr lang="zh-CN" altLang="en-US"/>
          </a:p>
        </p:txBody>
      </p:sp>
      <p:sp>
        <p:nvSpPr>
          <p:cNvPr id="56322" name="内容占位符 2"/>
          <p:cNvSpPr>
            <a:spLocks noGrp="1" noRot="1"/>
          </p:cNvSpPr>
          <p:nvPr>
            <p:ph idx="1"/>
          </p:nvPr>
        </p:nvSpPr>
        <p:spPr>
          <a:xfrm>
            <a:off x="184150" y="609600"/>
            <a:ext cx="8540750" cy="4194175"/>
          </a:xfrm>
        </p:spPr>
        <p:txBody>
          <a:bodyPr anchor="t" anchorCtr="0"/>
          <a:p>
            <a:r>
              <a:rPr lang="zh-CN" altLang="en-US" sz="2800">
                <a:solidFill>
                  <a:srgbClr val="FF0000"/>
                </a:solidFill>
                <a:latin typeface="微软雅黑" panose="020B0503020204020204" charset="-122"/>
                <a:ea typeface="微软雅黑" panose="020B0503020204020204" charset="-122"/>
                <a:cs typeface="微软雅黑" panose="020B0503020204020204" charset="-122"/>
              </a:rPr>
              <a:t>三、纳税申报</a:t>
            </a:r>
            <a:endParaRPr lang="zh-CN" altLang="en-US" sz="2400">
              <a:solidFill>
                <a:srgbClr val="FF0000"/>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（一）纳税义务发生时间</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比照增值税、消费税。</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（二）纳税期限</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比照增值税、消费税。</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（三）纳税地点</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比照增值税、消费税。</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（四）纳税申报</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      纳税人在申报增值税、消费税的同时申报，填制“增值税  消费税及附加税费纳税申报表”，取得税收缴款书。</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endParaRPr lang="zh-CN" altLang="en-US" sz="2400">
              <a:solidFill>
                <a:srgbClr val="FF0000"/>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标题 1"/>
          <p:cNvSpPr>
            <a:spLocks noGrp="1" noRot="1"/>
          </p:cNvSpPr>
          <p:nvPr>
            <p:ph type="title"/>
          </p:nvPr>
        </p:nvSpPr>
        <p:spPr>
          <a:xfrm>
            <a:off x="301625" y="341313"/>
            <a:ext cx="8540750" cy="1143000"/>
          </a:xfrm>
        </p:spPr>
        <p:txBody>
          <a:bodyPr anchor="ctr" anchorCtr="0"/>
          <a:p>
            <a:r>
              <a:rPr lang="zh-CN" altLang="en-US">
                <a:solidFill>
                  <a:schemeClr val="accent6"/>
                </a:solidFill>
                <a:latin typeface="微软雅黑" panose="020B0503020204020204" charset="-122"/>
                <a:ea typeface="微软雅黑" panose="020B0503020204020204" charset="-122"/>
                <a:cs typeface="微软雅黑" panose="020B0503020204020204" charset="-122"/>
              </a:rPr>
              <a:t>任务三   印花税计算与申报</a:t>
            </a:r>
            <a:endParaRPr lang="zh-CN" altLang="en-US">
              <a:solidFill>
                <a:schemeClr val="accent6"/>
              </a:solidFill>
              <a:latin typeface="微软雅黑" panose="020B0503020204020204" charset="-122"/>
              <a:ea typeface="微软雅黑" panose="020B0503020204020204" charset="-122"/>
              <a:cs typeface="微软雅黑" panose="020B0503020204020204" charset="-122"/>
            </a:endParaRPr>
          </a:p>
        </p:txBody>
      </p:sp>
      <p:sp>
        <p:nvSpPr>
          <p:cNvPr id="57346" name="内容占位符 2"/>
          <p:cNvSpPr>
            <a:spLocks noGrp="1" noRot="1"/>
          </p:cNvSpPr>
          <p:nvPr>
            <p:ph idx="1"/>
          </p:nvPr>
        </p:nvSpPr>
        <p:spPr>
          <a:xfrm>
            <a:off x="301625" y="1223963"/>
            <a:ext cx="8540750" cy="4614862"/>
          </a:xfrm>
        </p:spPr>
        <p:txBody>
          <a:bodyPr anchor="t" anchorCtr="0"/>
          <a:p>
            <a:r>
              <a:rPr lang="zh-CN" altLang="en-US" sz="2400">
                <a:solidFill>
                  <a:srgbClr val="FF0000"/>
                </a:solidFill>
                <a:latin typeface="微软雅黑" panose="020B0503020204020204" charset="-122"/>
                <a:ea typeface="微软雅黑" panose="020B0503020204020204" charset="-122"/>
                <a:cs typeface="微软雅黑" panose="020B0503020204020204" charset="-122"/>
              </a:rPr>
              <a:t>一、印花税法规解读</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buClr>
                <a:srgbClr val="FF3300"/>
              </a:buClr>
              <a:buFont typeface="Wingdings 2" panose="05020102010507070707" pitchFamily="18" charset="2"/>
              <a:buNone/>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印花税</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1624</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年始创于欧洲的荷兰。</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buClr>
                <a:srgbClr val="FF3300"/>
              </a:buClr>
              <a:buFont typeface="Wingdings 2" panose="05020102010507070707" pitchFamily="18" charset="2"/>
              <a:buChar char="³"/>
            </a:pP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印花税是中国效仿西洋税制的第一个税种。从清光绪十五年（</a:t>
            </a:r>
            <a:r>
              <a:rPr lang="en-US" altLang="zh-CN" sz="2400" dirty="0">
                <a:solidFill>
                  <a:srgbClr val="000C0C"/>
                </a:solidFill>
                <a:latin typeface="微软雅黑" panose="020B0503020204020204" charset="-122"/>
                <a:ea typeface="微软雅黑" panose="020B0503020204020204" charset="-122"/>
                <a:cs typeface="微软雅黑" panose="020B0503020204020204" charset="-122"/>
              </a:rPr>
              <a:t>1889</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年）。《中华人民共和国印花税法》已由中华人民共和国第十三届全国人民代表大会常务委员会第二十九次会议于2021年6月10日通过，现予公布，自2022年7月1日起施行。</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a:p>
            <a:pPr>
              <a:buClr>
                <a:srgbClr val="FF3300"/>
              </a:buClr>
              <a:buFont typeface="Wingdings 2" panose="05020102010507070707" pitchFamily="18" charset="2"/>
              <a:buChar char="³"/>
            </a:pPr>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在中华人民共和国</a:t>
            </a:r>
            <a:r>
              <a:rPr lang="zh-CN" altLang="en-US" sz="2400">
                <a:solidFill>
                  <a:srgbClr val="FF0000"/>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境内书立应税凭证、进行证券交易</a:t>
            </a:r>
            <a:r>
              <a:rPr lang="zh-CN" altLang="en-US" sz="2400">
                <a:solidFill>
                  <a:srgbClr val="001D3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的</a:t>
            </a:r>
            <a:r>
              <a:rPr lang="zh-CN" altLang="en-US" sz="2400">
                <a:solidFill>
                  <a:srgbClr val="FF0000"/>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单位和个人</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，为印花税的纳税人，应当依照《中华人民共和国印花税法》规定缴纳印花税。</a:t>
            </a: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标题 1"/>
          <p:cNvSpPr>
            <a:spLocks noGrp="1" noRot="1"/>
          </p:cNvSpPr>
          <p:nvPr>
            <p:ph type="title"/>
          </p:nvPr>
        </p:nvSpPr>
        <p:spPr/>
        <p:txBody>
          <a:bodyPr anchor="ctr" anchorCtr="0"/>
          <a:p>
            <a:endParaRPr lang="zh-CN" altLang="en-US"/>
          </a:p>
        </p:txBody>
      </p:sp>
      <p:sp>
        <p:nvSpPr>
          <p:cNvPr id="58370" name="内容占位符 2"/>
          <p:cNvSpPr>
            <a:spLocks noGrp="1" noRot="1"/>
          </p:cNvSpPr>
          <p:nvPr>
            <p:ph idx="1"/>
          </p:nvPr>
        </p:nvSpPr>
        <p:spPr>
          <a:xfrm>
            <a:off x="301625" y="1905000"/>
            <a:ext cx="8048625" cy="4194175"/>
          </a:xfrm>
        </p:spPr>
        <p:txBody>
          <a:bodyPr anchor="t" anchorCtr="0"/>
          <a:p>
            <a:pPr>
              <a:lnSpc>
                <a:spcPct val="120000"/>
              </a:lnSpc>
              <a:spcBef>
                <a:spcPts val="20"/>
              </a:spcBef>
              <a:spcAft>
                <a:spcPts val="0"/>
              </a:spcAft>
            </a:pPr>
            <a:r>
              <a:rPr lang="en-US" altLang="zh-CN" b="1">
                <a:solidFill>
                  <a:srgbClr val="001D31"/>
                </a:solidFill>
              </a:rPr>
              <a:t>       </a:t>
            </a:r>
            <a:r>
              <a:rPr lang="zh-CN" altLang="en-US" sz="2400">
                <a:solidFill>
                  <a:srgbClr val="000C0C"/>
                </a:solidFill>
                <a:latin typeface="微软雅黑" panose="020B0503020204020204" charset="-122"/>
                <a:ea typeface="微软雅黑" panose="020B0503020204020204" charset="-122"/>
              </a:rPr>
              <a:t>在中华人民共和国</a:t>
            </a:r>
            <a:r>
              <a:rPr lang="zh-CN" altLang="en-US" sz="2400">
                <a:solidFill>
                  <a:srgbClr val="FF0000"/>
                </a:solidFill>
                <a:latin typeface="微软雅黑" panose="020B0503020204020204" charset="-122"/>
                <a:ea typeface="微软雅黑" panose="020B0503020204020204" charset="-122"/>
              </a:rPr>
              <a:t>境外书立在境内使用</a:t>
            </a:r>
            <a:r>
              <a:rPr lang="zh-CN" altLang="en-US" sz="2400">
                <a:solidFill>
                  <a:srgbClr val="000C0C"/>
                </a:solidFill>
                <a:latin typeface="微软雅黑" panose="020B0503020204020204" charset="-122"/>
                <a:ea typeface="微软雅黑" panose="020B0503020204020204" charset="-122"/>
              </a:rPr>
              <a:t>的应税凭证的单位和个人，应当依照《中华人民共和国印花税法》规定缴纳印花税。</a:t>
            </a:r>
            <a:endParaRPr lang="zh-CN" altLang="en-US" sz="2400">
              <a:solidFill>
                <a:srgbClr val="000C0C"/>
              </a:solidFill>
              <a:latin typeface="微软雅黑" panose="020B0503020204020204" charset="-122"/>
              <a:ea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Rectangle 19"/>
          <p:cNvSpPr>
            <a:spLocks noChangeArrowheads="1"/>
          </p:cNvSpPr>
          <p:nvPr>
            <p:custDataLst>
              <p:tags r:id="rId1"/>
            </p:custDataLst>
          </p:nvPr>
        </p:nvSpPr>
        <p:spPr bwMode="gray">
          <a:xfrm>
            <a:off x="539750" y="333375"/>
            <a:ext cx="2155825" cy="465138"/>
          </a:xfrm>
          <a:prstGeom prst="rect">
            <a:avLst/>
          </a:prstGeom>
          <a:solidFill>
            <a:schemeClr val="accent4"/>
          </a:solidFill>
          <a:ln w="12700">
            <a:noFill/>
            <a:miter lim="800000"/>
          </a:ln>
          <a:effectLst/>
        </p:spPr>
        <p:txBody>
          <a:bodyPr lIns="95972" tIns="63982" rIns="95972" bIns="63982" anchor="ctr"/>
          <a:p>
            <a:pPr defTabSz="711835" eaLnBrk="0" fontAlgn="base" hangingPunct="0"/>
            <a:r>
              <a:rPr lang="zh-CN" sz="2800" b="1" strike="noStrike" noProof="1">
                <a:solidFill>
                  <a:srgbClr val="FF0000"/>
                </a:solidFill>
                <a:latin typeface="微软雅黑" panose="020B0503020204020204" charset="-122"/>
                <a:ea typeface="微软雅黑" panose="020B0503020204020204" charset="-122"/>
                <a:cs typeface="Arial" panose="020B0604020202020204" pitchFamily="34" charset="0"/>
              </a:rPr>
              <a:t>教学目标</a:t>
            </a:r>
            <a:endParaRPr lang="zh-CN" sz="2800" b="1" strike="noStrike" noProof="1">
              <a:solidFill>
                <a:srgbClr val="FF0000"/>
              </a:solidFill>
              <a:latin typeface="微软雅黑" panose="020B0503020204020204" charset="-122"/>
              <a:ea typeface="微软雅黑" panose="020B0503020204020204" charset="-122"/>
              <a:cs typeface="Arial" panose="020B0604020202020204" pitchFamily="34" charset="0"/>
            </a:endParaRPr>
          </a:p>
        </p:txBody>
      </p:sp>
      <p:sp>
        <p:nvSpPr>
          <p:cNvPr id="14" name="文本框 13"/>
          <p:cNvSpPr txBox="1"/>
          <p:nvPr>
            <p:custDataLst>
              <p:tags r:id="rId2"/>
            </p:custDataLst>
          </p:nvPr>
        </p:nvSpPr>
        <p:spPr>
          <a:xfrm>
            <a:off x="749003" y="1794691"/>
            <a:ext cx="2335276" cy="294844"/>
          </a:xfrm>
          <a:prstGeom prst="rect">
            <a:avLst/>
          </a:prstGeom>
          <a:noFill/>
        </p:spPr>
        <p:txBody>
          <a:bodyPr wrap="square" bIns="0" rtlCol="0">
            <a:noAutofit/>
          </a:bodyPr>
          <a:p>
            <a:pPr algn="r"/>
            <a:r>
              <a:rPr lang="zh-CN" altLang="zh-CN" sz="1800" b="1">
                <a:solidFill>
                  <a:srgbClr val="FFC000"/>
                </a:solidFill>
                <a:latin typeface="微软雅黑" panose="020B0503020204020204" charset="-122"/>
                <a:ea typeface="微软雅黑" panose="020B0503020204020204" charset="-122"/>
                <a:sym typeface="+mn-ea"/>
              </a:rPr>
              <a:t>知识目标</a:t>
            </a:r>
            <a:endParaRPr lang="zh-CN" altLang="zh-CN" sz="1800" b="1" spc="300">
              <a:solidFill>
                <a:srgbClr val="FFC000"/>
              </a:solidFill>
              <a:latin typeface="微软雅黑" panose="020B0503020204020204" charset="-122"/>
              <a:ea typeface="微软雅黑" panose="020B0503020204020204" charset="-122"/>
              <a:sym typeface="+mn-ea"/>
            </a:endParaRPr>
          </a:p>
        </p:txBody>
      </p:sp>
      <p:sp>
        <p:nvSpPr>
          <p:cNvPr id="11" name="文本框 10"/>
          <p:cNvSpPr txBox="1"/>
          <p:nvPr>
            <p:custDataLst>
              <p:tags r:id="rId3"/>
            </p:custDataLst>
          </p:nvPr>
        </p:nvSpPr>
        <p:spPr>
          <a:xfrm>
            <a:off x="705340" y="2362469"/>
            <a:ext cx="2892099" cy="1696448"/>
          </a:xfrm>
          <a:prstGeom prst="rect">
            <a:avLst/>
          </a:prstGeom>
          <a:noFill/>
        </p:spPr>
        <p:txBody>
          <a:bodyPr wrap="square" rtlCol="0">
            <a:noAutofit/>
          </a:bodyPr>
          <a:p>
            <a:pPr algn="l" fontAlgn="auto">
              <a:lnSpc>
                <a:spcPct val="130000"/>
              </a:lnSpc>
              <a:spcAft>
                <a:spcPts val="1000"/>
              </a:spcAft>
            </a:pPr>
            <a:r>
              <a:rPr lang="en-US" altLang="zh-CN" sz="1600" spc="150">
                <a:solidFill>
                  <a:srgbClr val="000C0C"/>
                </a:solidFill>
                <a:latin typeface="微软雅黑" panose="020B0503020204020204" charset="-122"/>
                <a:ea typeface="微软雅黑" panose="020B0503020204020204" charset="-122"/>
                <a:cs typeface="微软雅黑" panose="020B0503020204020204" charset="-122"/>
              </a:rPr>
              <a:t>1.</a:t>
            </a:r>
            <a:r>
              <a:rPr lang="zh-CN" altLang="en-US" sz="1600" dirty="0">
                <a:solidFill>
                  <a:srgbClr val="000C0C"/>
                </a:solidFill>
                <a:latin typeface="微软雅黑" panose="020B0503020204020204" charset="-122"/>
                <a:ea typeface="微软雅黑" panose="020B0503020204020204" charset="-122"/>
                <a:sym typeface="+mn-ea"/>
              </a:rPr>
              <a:t>掌握城市维护建设税、教育费附加、印花税、车辆购置税的构成要素</a:t>
            </a:r>
            <a:endParaRPr lang="zh-CN" altLang="en-US" sz="1600" dirty="0">
              <a:solidFill>
                <a:srgbClr val="000C0C"/>
              </a:solidFill>
              <a:latin typeface="微软雅黑" panose="020B0503020204020204" charset="-122"/>
              <a:ea typeface="微软雅黑" panose="020B0503020204020204" charset="-122"/>
            </a:endParaRPr>
          </a:p>
          <a:p>
            <a:pPr algn="l" fontAlgn="auto">
              <a:lnSpc>
                <a:spcPct val="130000"/>
              </a:lnSpc>
              <a:spcAft>
                <a:spcPts val="1000"/>
              </a:spcAft>
            </a:pPr>
            <a:r>
              <a:rPr lang="en-US" altLang="zh-CN" sz="1600" dirty="0">
                <a:solidFill>
                  <a:srgbClr val="000C0C"/>
                </a:solidFill>
                <a:latin typeface="微软雅黑" panose="020B0503020204020204" charset="-122"/>
                <a:ea typeface="微软雅黑" panose="020B0503020204020204" charset="-122"/>
                <a:sym typeface="+mn-ea"/>
              </a:rPr>
              <a:t>2.</a:t>
            </a:r>
            <a:r>
              <a:rPr lang="zh-CN" altLang="en-US" sz="1600" dirty="0">
                <a:solidFill>
                  <a:srgbClr val="000C0C"/>
                </a:solidFill>
                <a:latin typeface="微软雅黑" panose="020B0503020204020204" charset="-122"/>
                <a:ea typeface="微软雅黑" panose="020B0503020204020204" charset="-122"/>
                <a:sym typeface="+mn-ea"/>
              </a:rPr>
              <a:t>熟悉资源税、城镇土地使用税、耕地占用税及土地增值税的税收优惠</a:t>
            </a:r>
            <a:endParaRPr lang="zh-CN" altLang="en-US" sz="1600" spc="150" dirty="0">
              <a:solidFill>
                <a:srgbClr val="000C0C"/>
              </a:solidFill>
              <a:latin typeface="微软雅黑" panose="020B0503020204020204" charset="-122"/>
              <a:ea typeface="微软雅黑" panose="020B0503020204020204" charset="-122"/>
              <a:cs typeface="微软雅黑" panose="020B0503020204020204" charset="-122"/>
              <a:sym typeface="+mn-ea"/>
            </a:endParaRPr>
          </a:p>
        </p:txBody>
      </p:sp>
      <p:cxnSp>
        <p:nvCxnSpPr>
          <p:cNvPr id="2" name="直接箭头连接符 1"/>
          <p:cNvCxnSpPr/>
          <p:nvPr>
            <p:custDataLst>
              <p:tags r:id="rId4"/>
            </p:custDataLst>
          </p:nvPr>
        </p:nvCxnSpPr>
        <p:spPr>
          <a:xfrm>
            <a:off x="1594410" y="2220525"/>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 name="泪滴形 4"/>
          <p:cNvSpPr/>
          <p:nvPr>
            <p:custDataLst>
              <p:tags r:id="rId5"/>
            </p:custDataLst>
          </p:nvPr>
        </p:nvSpPr>
        <p:spPr>
          <a:xfrm flipH="1">
            <a:off x="3307917"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39" name="泪滴形 38"/>
          <p:cNvSpPr/>
          <p:nvPr>
            <p:custDataLst>
              <p:tags r:id="rId6"/>
            </p:custDataLst>
          </p:nvPr>
        </p:nvSpPr>
        <p:spPr>
          <a:xfrm>
            <a:off x="4843170"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3" name="泪滴形 2"/>
          <p:cNvSpPr/>
          <p:nvPr>
            <p:custDataLst>
              <p:tags r:id="rId7"/>
            </p:custDataLst>
          </p:nvPr>
        </p:nvSpPr>
        <p:spPr>
          <a:xfrm rot="2700000" flipH="1">
            <a:off x="4068501" y="2830401"/>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49" name="文本框 48"/>
          <p:cNvSpPr txBox="1"/>
          <p:nvPr>
            <p:custDataLst>
              <p:tags r:id="rId8"/>
            </p:custDataLst>
          </p:nvPr>
        </p:nvSpPr>
        <p:spPr>
          <a:xfrm>
            <a:off x="3008065" y="4272224"/>
            <a:ext cx="2335276" cy="294844"/>
          </a:xfrm>
          <a:prstGeom prst="rect">
            <a:avLst/>
          </a:prstGeom>
          <a:noFill/>
        </p:spPr>
        <p:txBody>
          <a:bodyPr wrap="square" bIns="0" rtlCol="0">
            <a:noAutofit/>
          </a:bodyPr>
          <a:p>
            <a:pPr algn="r"/>
            <a:r>
              <a:rPr lang="zh-CN" altLang="en-US" sz="1800" spc="300">
                <a:solidFill>
                  <a:srgbClr val="098902"/>
                </a:solidFill>
                <a:latin typeface="思源黑体 CN Heavy" panose="020B0A00000000000000" charset="-122"/>
                <a:ea typeface="思源黑体 CN Heavy" panose="020B0A00000000000000" charset="-122"/>
              </a:rPr>
              <a:t>素养目标</a:t>
            </a:r>
            <a:endParaRPr lang="zh-CN" altLang="en-US" sz="1800" spc="300">
              <a:solidFill>
                <a:srgbClr val="098902"/>
              </a:solidFill>
              <a:latin typeface="思源黑体 CN Heavy" panose="020B0A00000000000000" charset="-122"/>
              <a:ea typeface="思源黑体 CN Heavy" panose="020B0A00000000000000" charset="-122"/>
            </a:endParaRPr>
          </a:p>
        </p:txBody>
      </p:sp>
      <p:sp>
        <p:nvSpPr>
          <p:cNvPr id="50" name="文本框 49"/>
          <p:cNvSpPr txBox="1"/>
          <p:nvPr>
            <p:custDataLst>
              <p:tags r:id="rId9"/>
            </p:custDataLst>
          </p:nvPr>
        </p:nvSpPr>
        <p:spPr>
          <a:xfrm>
            <a:off x="1261745" y="4831080"/>
            <a:ext cx="7143115" cy="1262380"/>
          </a:xfrm>
          <a:prstGeom prst="rect">
            <a:avLst/>
          </a:prstGeom>
          <a:noFill/>
        </p:spPr>
        <p:txBody>
          <a:bodyPr wrap="square" rtlCol="0">
            <a:noAutofit/>
          </a:bodyPr>
          <a:p>
            <a:pPr algn="l" fontAlgn="auto">
              <a:lnSpc>
                <a:spcPct val="105000"/>
              </a:lnSpc>
              <a:spcBef>
                <a:spcPts val="0"/>
              </a:spcBef>
              <a:spcAft>
                <a:spcPts val="1000"/>
              </a:spcAft>
            </a:pPr>
            <a:r>
              <a:rPr lang="en-US" sz="1600" spc="150">
                <a:solidFill>
                  <a:srgbClr val="000C0C"/>
                </a:solidFill>
                <a:latin typeface="微软雅黑" panose="020B0503020204020204" charset="-122"/>
                <a:ea typeface="微软雅黑" panose="020B0503020204020204" charset="-122"/>
                <a:cs typeface="微软雅黑" panose="020B0503020204020204" charset="-122"/>
              </a:rPr>
              <a:t>1.</a:t>
            </a:r>
            <a:r>
              <a:rPr sz="1600" spc="150">
                <a:solidFill>
                  <a:srgbClr val="000C0C"/>
                </a:solidFill>
                <a:latin typeface="微软雅黑" panose="020B0503020204020204" charset="-122"/>
                <a:ea typeface="微软雅黑" panose="020B0503020204020204" charset="-122"/>
                <a:cs typeface="微软雅黑" panose="020B0503020204020204" charset="-122"/>
              </a:rPr>
              <a:t>培养学生关注税法变化，关注经济民生，维护国家利益的意识。</a:t>
            </a:r>
            <a:endParaRPr sz="1600" spc="150">
              <a:solidFill>
                <a:srgbClr val="000C0C"/>
              </a:solidFill>
              <a:latin typeface="微软雅黑" panose="020B0503020204020204" charset="-122"/>
              <a:ea typeface="微软雅黑" panose="020B0503020204020204" charset="-122"/>
              <a:cs typeface="微软雅黑" panose="020B0503020204020204" charset="-122"/>
            </a:endParaRPr>
          </a:p>
          <a:p>
            <a:pPr algn="l" fontAlgn="auto">
              <a:lnSpc>
                <a:spcPct val="105000"/>
              </a:lnSpc>
              <a:spcBef>
                <a:spcPts val="0"/>
              </a:spcBef>
              <a:spcAft>
                <a:spcPts val="1000"/>
              </a:spcAft>
            </a:pPr>
            <a:r>
              <a:rPr lang="en-US" sz="1600" spc="150">
                <a:solidFill>
                  <a:srgbClr val="000C0C"/>
                </a:solidFill>
                <a:latin typeface="微软雅黑" panose="020B0503020204020204" charset="-122"/>
                <a:ea typeface="微软雅黑" panose="020B0503020204020204" charset="-122"/>
                <a:cs typeface="微软雅黑" panose="020B0503020204020204" charset="-122"/>
              </a:rPr>
              <a:t>2.</a:t>
            </a:r>
            <a:r>
              <a:rPr sz="1600" spc="150">
                <a:solidFill>
                  <a:srgbClr val="000C0C"/>
                </a:solidFill>
                <a:latin typeface="微软雅黑" panose="020B0503020204020204" charset="-122"/>
                <a:ea typeface="微软雅黑" panose="020B0503020204020204" charset="-122"/>
                <a:cs typeface="微软雅黑" panose="020B0503020204020204" charset="-122"/>
              </a:rPr>
              <a:t>培养学生的敬业精神、良好的社会沟通协调能力、团队合作能力。</a:t>
            </a:r>
            <a:endParaRPr sz="1600" spc="150">
              <a:solidFill>
                <a:srgbClr val="000C0C"/>
              </a:solidFill>
              <a:latin typeface="微软雅黑" panose="020B0503020204020204" charset="-122"/>
              <a:ea typeface="微软雅黑" panose="020B0503020204020204" charset="-122"/>
              <a:cs typeface="微软雅黑" panose="020B0503020204020204" charset="-122"/>
            </a:endParaRPr>
          </a:p>
          <a:p>
            <a:pPr algn="l" fontAlgn="auto">
              <a:lnSpc>
                <a:spcPct val="105000"/>
              </a:lnSpc>
              <a:spcBef>
                <a:spcPts val="0"/>
              </a:spcBef>
              <a:spcAft>
                <a:spcPts val="1000"/>
              </a:spcAft>
            </a:pPr>
            <a:r>
              <a:rPr lang="en-US" sz="1600" spc="150">
                <a:solidFill>
                  <a:srgbClr val="000C0C"/>
                </a:solidFill>
                <a:latin typeface="微软雅黑" panose="020B0503020204020204" charset="-122"/>
                <a:ea typeface="微软雅黑" panose="020B0503020204020204" charset="-122"/>
                <a:cs typeface="微软雅黑" panose="020B0503020204020204" charset="-122"/>
              </a:rPr>
              <a:t>3.</a:t>
            </a:r>
            <a:r>
              <a:rPr sz="1600" spc="150">
                <a:solidFill>
                  <a:srgbClr val="000C0C"/>
                </a:solidFill>
                <a:latin typeface="微软雅黑" panose="020B0503020204020204" charset="-122"/>
                <a:ea typeface="微软雅黑" panose="020B0503020204020204" charset="-122"/>
                <a:cs typeface="微软雅黑" panose="020B0503020204020204" charset="-122"/>
              </a:rPr>
              <a:t>培养学生树立终身学习的理念。</a:t>
            </a:r>
            <a:endParaRPr sz="1600" spc="150">
              <a:solidFill>
                <a:srgbClr val="000C0C"/>
              </a:solidFill>
              <a:latin typeface="微软雅黑" panose="020B0503020204020204" charset="-122"/>
              <a:ea typeface="微软雅黑" panose="020B0503020204020204" charset="-122"/>
              <a:cs typeface="微软雅黑" panose="020B0503020204020204" charset="-122"/>
            </a:endParaRPr>
          </a:p>
        </p:txBody>
      </p:sp>
      <p:cxnSp>
        <p:nvCxnSpPr>
          <p:cNvPr id="51" name="直接箭头连接符 50"/>
          <p:cNvCxnSpPr/>
          <p:nvPr>
            <p:custDataLst>
              <p:tags r:id="rId10"/>
            </p:custDataLst>
          </p:nvPr>
        </p:nvCxnSpPr>
        <p:spPr>
          <a:xfrm>
            <a:off x="3983678" y="467364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8" name="文本框 57"/>
          <p:cNvSpPr txBox="1"/>
          <p:nvPr>
            <p:custDataLst>
              <p:tags r:id="rId11"/>
            </p:custDataLst>
          </p:nvPr>
        </p:nvSpPr>
        <p:spPr>
          <a:xfrm flipH="1">
            <a:off x="6557459" y="1652590"/>
            <a:ext cx="2335276" cy="294844"/>
          </a:xfrm>
          <a:prstGeom prst="rect">
            <a:avLst/>
          </a:prstGeom>
          <a:noFill/>
        </p:spPr>
        <p:txBody>
          <a:bodyPr wrap="square" bIns="0" rtlCol="0">
            <a:noAutofit/>
          </a:bodyPr>
          <a:p>
            <a:pPr defTabSz="711200" eaLnBrk="0" hangingPunct="0"/>
            <a:r>
              <a:rPr lang="zh-CN" altLang="en-US" sz="1800" b="1">
                <a:solidFill>
                  <a:srgbClr val="FFC000"/>
                </a:solidFill>
                <a:latin typeface="微软雅黑" panose="020B0503020204020204" charset="-122"/>
                <a:ea typeface="微软雅黑" panose="020B0503020204020204" charset="-122"/>
                <a:sym typeface="+mn-ea"/>
              </a:rPr>
              <a:t>能力目标</a:t>
            </a:r>
            <a:endParaRPr lang="zh-CN" altLang="en-US" sz="1800" b="1" spc="300">
              <a:solidFill>
                <a:srgbClr val="FFC000"/>
              </a:solidFill>
              <a:latin typeface="微软雅黑" panose="020B0503020204020204" charset="-122"/>
              <a:ea typeface="微软雅黑" panose="020B0503020204020204" charset="-122"/>
              <a:sym typeface="+mn-ea"/>
            </a:endParaRPr>
          </a:p>
        </p:txBody>
      </p:sp>
      <p:sp>
        <p:nvSpPr>
          <p:cNvPr id="4" name="文本框 3"/>
          <p:cNvSpPr txBox="1"/>
          <p:nvPr>
            <p:custDataLst>
              <p:tags r:id="rId12"/>
            </p:custDataLst>
          </p:nvPr>
        </p:nvSpPr>
        <p:spPr>
          <a:xfrm flipH="1">
            <a:off x="6344933" y="2089535"/>
            <a:ext cx="2502730" cy="2383790"/>
          </a:xfrm>
          <a:prstGeom prst="rect">
            <a:avLst/>
          </a:prstGeom>
          <a:noFill/>
        </p:spPr>
        <p:txBody>
          <a:bodyPr wrap="square" rtlCol="0">
            <a:noAutofit/>
          </a:bodyPr>
          <a:p>
            <a:pPr algn="l" fontAlgn="auto">
              <a:lnSpc>
                <a:spcPct val="130000"/>
              </a:lnSpc>
              <a:spcAft>
                <a:spcPts val="1000"/>
              </a:spcAft>
            </a:pPr>
            <a:r>
              <a:rPr lang="en-US" altLang="zh-CN" sz="1400" dirty="0">
                <a:solidFill>
                  <a:srgbClr val="001D31"/>
                </a:solidFill>
                <a:latin typeface="微软雅黑" panose="020B0503020204020204" charset="-122"/>
                <a:ea typeface="微软雅黑" panose="020B0503020204020204" charset="-122"/>
                <a:sym typeface="+mn-ea"/>
              </a:rPr>
              <a:t>1.</a:t>
            </a:r>
            <a:r>
              <a:rPr lang="zh-CN" altLang="en-US" sz="1400" dirty="0">
                <a:solidFill>
                  <a:srgbClr val="001D31"/>
                </a:solidFill>
                <a:latin typeface="微软雅黑" panose="020B0503020204020204" charset="-122"/>
                <a:ea typeface="微软雅黑" panose="020B0503020204020204" charset="-122"/>
                <a:sym typeface="+mn-ea"/>
              </a:rPr>
              <a:t>能够正确计算城市维护建设税、教育费附加、印花税、车辆购置税应纳税额</a:t>
            </a:r>
            <a:endParaRPr lang="zh-CN" altLang="en-US" sz="1400" dirty="0">
              <a:solidFill>
                <a:srgbClr val="001D31"/>
              </a:solidFill>
              <a:latin typeface="微软雅黑" panose="020B0503020204020204" charset="-122"/>
              <a:ea typeface="微软雅黑" panose="020B0503020204020204" charset="-122"/>
              <a:sym typeface="+mn-ea"/>
            </a:endParaRPr>
          </a:p>
          <a:p>
            <a:pPr algn="l" fontAlgn="auto">
              <a:lnSpc>
                <a:spcPct val="130000"/>
              </a:lnSpc>
              <a:spcAft>
                <a:spcPts val="1000"/>
              </a:spcAft>
            </a:pPr>
            <a:r>
              <a:rPr lang="zh-CN" altLang="en-US" sz="1600" dirty="0">
                <a:solidFill>
                  <a:srgbClr val="808080"/>
                </a:solidFill>
                <a:latin typeface="微软雅黑" panose="020B0503020204020204" charset="-122"/>
                <a:ea typeface="微软雅黑" panose="020B0503020204020204" charset="-122"/>
                <a:sym typeface="+mn-ea"/>
              </a:rPr>
              <a:t> </a:t>
            </a:r>
            <a:r>
              <a:rPr lang="en-US" altLang="zh-CN" sz="1600" dirty="0">
                <a:solidFill>
                  <a:srgbClr val="808080"/>
                </a:solidFill>
                <a:latin typeface="微软雅黑" panose="020B0503020204020204" charset="-122"/>
                <a:ea typeface="微软雅黑" panose="020B0503020204020204" charset="-122"/>
                <a:sym typeface="+mn-ea"/>
              </a:rPr>
              <a:t>2.</a:t>
            </a:r>
            <a:r>
              <a:rPr lang="zh-CN" altLang="en-US" sz="1600" dirty="0">
                <a:solidFill>
                  <a:srgbClr val="001D31"/>
                </a:solidFill>
                <a:latin typeface="微软雅黑" panose="020B0503020204020204" charset="-122"/>
                <a:ea typeface="微软雅黑" panose="020B0503020204020204" charset="-122"/>
                <a:sym typeface="+mn-ea"/>
              </a:rPr>
              <a:t>能够正确进行城市维护建设税、教育费附加、印花税、车辆购置税的纳税申报</a:t>
            </a:r>
            <a:endParaRPr lang="zh-CN" altLang="en-US" sz="1600" dirty="0">
              <a:solidFill>
                <a:srgbClr val="001D31"/>
              </a:solidFill>
              <a:latin typeface="微软雅黑" panose="020B0503020204020204" charset="-122"/>
              <a:ea typeface="微软雅黑" panose="020B0503020204020204" charset="-122"/>
            </a:endParaRPr>
          </a:p>
          <a:p>
            <a:pPr algn="l" fontAlgn="auto">
              <a:lnSpc>
                <a:spcPct val="130000"/>
              </a:lnSpc>
              <a:spcAft>
                <a:spcPts val="1000"/>
              </a:spcAft>
            </a:pPr>
            <a:endParaRPr lang="zh-CN" altLang="en-US" sz="1600" spc="150">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p:txBody>
      </p:sp>
      <p:cxnSp>
        <p:nvCxnSpPr>
          <p:cNvPr id="6" name="直接箭头连接符 5"/>
          <p:cNvCxnSpPr/>
          <p:nvPr>
            <p:custDataLst>
              <p:tags r:id="rId13"/>
            </p:custDataLst>
          </p:nvPr>
        </p:nvCxnSpPr>
        <p:spPr>
          <a:xfrm flipH="1">
            <a:off x="6486095" y="207842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9" name="菱形 8"/>
          <p:cNvSpPr/>
          <p:nvPr>
            <p:custDataLst>
              <p:tags r:id="rId14"/>
            </p:custDataLst>
          </p:nvPr>
        </p:nvSpPr>
        <p:spPr>
          <a:xfrm>
            <a:off x="297974" y="1081526"/>
            <a:ext cx="398133" cy="398133"/>
          </a:xfrm>
          <a:prstGeom prst="diamond">
            <a:avLst/>
          </a:prstGeom>
          <a:gradFill>
            <a:gsLst>
              <a:gs pos="51000">
                <a:srgbClr val="78D390">
                  <a:lumMod val="60000"/>
                  <a:lumOff val="40000"/>
                </a:srgbClr>
              </a:gs>
              <a:gs pos="0">
                <a:srgbClr val="78D390">
                  <a:lumMod val="40000"/>
                  <a:lumOff val="60000"/>
                </a:srgbClr>
              </a:gs>
              <a:gs pos="100000">
                <a:srgbClr val="78D390"/>
              </a:gs>
            </a:gsLst>
            <a:lin ang="135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pic>
        <p:nvPicPr>
          <p:cNvPr id="8" name="图片 7" descr="343435383038363b343532323338393bbacfd7f7bbfad6c6"/>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3633043" y="1851736"/>
            <a:ext cx="593444" cy="593444"/>
          </a:xfrm>
          <a:prstGeom prst="rect">
            <a:avLst/>
          </a:prstGeom>
          <a:effectLst>
            <a:reflection blurRad="6350" stA="52000" endA="300" endPos="35000" dir="5400000" sy="-100000" algn="bl" rotWithShape="0"/>
          </a:effectLst>
        </p:spPr>
      </p:pic>
      <p:pic>
        <p:nvPicPr>
          <p:cNvPr id="12" name="图片 11" descr="343435383038363b343532323339323bc6b7c5c6b9dcc0ed"/>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5187077" y="1870516"/>
            <a:ext cx="555884" cy="555884"/>
          </a:xfrm>
          <a:prstGeom prst="rect">
            <a:avLst/>
          </a:prstGeom>
          <a:effectLst>
            <a:reflection blurRad="6350" stA="52000" endA="300" endPos="35000" dir="5400000" sy="-100000" algn="bl" rotWithShape="0"/>
          </a:effectLst>
        </p:spPr>
      </p:pic>
      <p:pic>
        <p:nvPicPr>
          <p:cNvPr id="13" name="图片 12" descr="343435383036303b343532343134393bcdb7c4d4b7e7b1a9"/>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4412876" y="3174777"/>
            <a:ext cx="554945" cy="554945"/>
          </a:xfrm>
          <a:prstGeom prst="rect">
            <a:avLst/>
          </a:prstGeom>
          <a:effectLst>
            <a:reflection blurRad="6350" stA="52000" endA="300" endPos="3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1"/>
          <p:cNvGrpSpPr/>
          <p:nvPr/>
        </p:nvGrpSpPr>
        <p:grpSpPr>
          <a:xfrm>
            <a:off x="771525" y="2516188"/>
            <a:ext cx="1803400" cy="3159125"/>
            <a:chOff x="1084411" y="2332926"/>
            <a:chExt cx="2535652" cy="4441258"/>
          </a:xfrm>
        </p:grpSpPr>
        <p:grpSp>
          <p:nvGrpSpPr>
            <p:cNvPr id="59394" name="Group 35"/>
            <p:cNvGrpSpPr/>
            <p:nvPr/>
          </p:nvGrpSpPr>
          <p:grpSpPr>
            <a:xfrm>
              <a:off x="1084411" y="3903865"/>
              <a:ext cx="2268221" cy="485906"/>
              <a:chOff x="769938" y="2456536"/>
              <a:chExt cx="1613466" cy="345642"/>
            </a:xfrm>
          </p:grpSpPr>
          <p:sp>
            <p:nvSpPr>
              <p:cNvPr id="33" name="Notched Right Arrow 32"/>
              <p:cNvSpPr/>
              <p:nvPr/>
            </p:nvSpPr>
            <p:spPr>
              <a:xfrm>
                <a:off x="769938" y="2456536"/>
                <a:ext cx="1613466" cy="345642"/>
              </a:xfrm>
              <a:prstGeom prst="notchedRightArrow">
                <a:avLst>
                  <a:gd name="adj1" fmla="val 100000"/>
                  <a:gd name="adj2" fmla="val 910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strike="noStrike" noProof="1" dirty="0">
                  <a:solidFill>
                    <a:srgbClr val="FFFFFF"/>
                  </a:solidFill>
                  <a:latin typeface="微软雅黑" panose="020B0503020204020204" charset="-122"/>
                  <a:ea typeface="微软雅黑" panose="020B0503020204020204" charset="-122"/>
                </a:endParaRPr>
              </a:p>
            </p:txBody>
          </p:sp>
          <p:sp>
            <p:nvSpPr>
              <p:cNvPr id="35" name="Oval 34"/>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b="1" strike="noStrike" noProof="1" dirty="0">
                  <a:solidFill>
                    <a:srgbClr val="2A2A2A">
                      <a:lumMod val="75000"/>
                    </a:srgbClr>
                  </a:solidFill>
                  <a:latin typeface="微软雅黑" panose="020B0503020204020204" charset="-122"/>
                  <a:ea typeface="微软雅黑" panose="020B0503020204020204" charset="-122"/>
                </a:endParaRPr>
              </a:p>
            </p:txBody>
          </p:sp>
        </p:grpSp>
        <p:sp>
          <p:nvSpPr>
            <p:cNvPr id="59397" name="TextBox 66"/>
            <p:cNvSpPr txBox="1"/>
            <p:nvPr/>
          </p:nvSpPr>
          <p:spPr>
            <a:xfrm>
              <a:off x="2055387" y="4514369"/>
              <a:ext cx="175915" cy="345453"/>
            </a:xfrm>
            <a:prstGeom prst="rect">
              <a:avLst/>
            </a:prstGeom>
            <a:noFill/>
            <a:ln w="9525">
              <a:noFill/>
            </a:ln>
          </p:spPr>
          <p:txBody>
            <a:bodyPr wrap="none" lIns="0" tIns="0" rIns="0" bIns="0" anchor="ctr" anchorCtr="0">
              <a:spAutoFit/>
            </a:bodyPr>
            <a:p>
              <a:pPr algn="ctr" defTabSz="911225">
                <a:spcBef>
                  <a:spcPct val="20000"/>
                </a:spcBef>
              </a:pPr>
              <a:r>
                <a:rPr lang="en-US" altLang="zh-CN" sz="1600" b="1" dirty="0">
                  <a:solidFill>
                    <a:srgbClr val="000C0C"/>
                  </a:solidFill>
                  <a:latin typeface="微软雅黑" panose="020B0503020204020204" charset="-122"/>
                  <a:ea typeface="微软雅黑" panose="020B0503020204020204" charset="-122"/>
                </a:rPr>
                <a:t>1</a:t>
              </a:r>
              <a:endParaRPr lang="en-US" altLang="zh-CN" sz="1600" b="1" dirty="0">
                <a:solidFill>
                  <a:srgbClr val="000C0C"/>
                </a:solidFill>
                <a:latin typeface="微软雅黑" panose="020B0503020204020204" charset="-122"/>
                <a:ea typeface="微软雅黑" panose="020B0503020204020204" charset="-122"/>
              </a:endParaRPr>
            </a:p>
          </p:txBody>
        </p:sp>
        <p:cxnSp>
          <p:nvCxnSpPr>
            <p:cNvPr id="75" name="Straight Connector 74"/>
            <p:cNvCxnSpPr>
              <a:stCxn id="65" idx="7"/>
            </p:cNvCxnSpPr>
            <p:nvPr/>
          </p:nvCxnSpPr>
          <p:spPr>
            <a:xfrm flipH="1">
              <a:off x="2215423" y="3281373"/>
              <a:ext cx="1" cy="864427"/>
            </a:xfrm>
            <a:prstGeom prst="line">
              <a:avLst/>
            </a:prstGeom>
            <a:ln w="1905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59399" name="Group 68"/>
            <p:cNvGrpSpPr/>
            <p:nvPr/>
          </p:nvGrpSpPr>
          <p:grpSpPr>
            <a:xfrm>
              <a:off x="1822563" y="2332926"/>
              <a:ext cx="785721" cy="785721"/>
              <a:chOff x="1295010" y="1424373"/>
              <a:chExt cx="558911" cy="558911"/>
            </a:xfrm>
          </p:grpSpPr>
          <p:sp>
            <p:nvSpPr>
              <p:cNvPr id="65" name="Teardrop 64"/>
              <p:cNvSpPr/>
              <p:nvPr/>
            </p:nvSpPr>
            <p:spPr>
              <a:xfrm rot="8100000">
                <a:off x="1295010" y="1424373"/>
                <a:ext cx="558911" cy="558911"/>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strike="noStrike" noProof="1" dirty="0">
                  <a:solidFill>
                    <a:srgbClr val="FFFFFF"/>
                  </a:solidFill>
                  <a:latin typeface="微软雅黑" panose="020B0503020204020204" charset="-122"/>
                  <a:ea typeface="微软雅黑" panose="020B0503020204020204" charset="-122"/>
                </a:endParaRPr>
              </a:p>
            </p:txBody>
          </p:sp>
          <p:sp>
            <p:nvSpPr>
              <p:cNvPr id="59401" name="Freeform 116"/>
              <p:cNvSpPr>
                <a:spLocks noEditPoints="1"/>
              </p:cNvSpPr>
              <p:nvPr/>
            </p:nvSpPr>
            <p:spPr>
              <a:xfrm>
                <a:off x="1420657" y="1575878"/>
                <a:ext cx="307301" cy="24782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ln>
            </p:spPr>
            <p:txBody>
              <a:bodyPr/>
              <a:p>
                <a:endParaRPr lang="zh-CN" altLang="en-US"/>
              </a:p>
            </p:txBody>
          </p:sp>
        </p:grpSp>
        <p:sp>
          <p:nvSpPr>
            <p:cNvPr id="59404" name="矩形 101"/>
            <p:cNvSpPr/>
            <p:nvPr/>
          </p:nvSpPr>
          <p:spPr>
            <a:xfrm>
              <a:off x="1275045" y="5347736"/>
              <a:ext cx="2345018" cy="1426448"/>
            </a:xfrm>
            <a:prstGeom prst="rect">
              <a:avLst/>
            </a:prstGeom>
            <a:noFill/>
            <a:ln w="9525">
              <a:noFill/>
            </a:ln>
          </p:spPr>
          <p:txBody>
            <a:bodyPr wrap="square" anchor="t" anchorCtr="0">
              <a:spAutoFit/>
            </a:bodyPr>
            <a:p>
              <a:pPr defTabSz="649605"/>
              <a:r>
                <a:rPr lang="zh-CN" altLang="en-US" sz="2000" b="1" dirty="0">
                  <a:solidFill>
                    <a:srgbClr val="000C0C"/>
                  </a:solidFill>
                  <a:latin typeface="微软雅黑" panose="020B0503020204020204" charset="-122"/>
                  <a:ea typeface="微软雅黑" panose="020B0503020204020204" charset="-122"/>
                </a:rPr>
                <a:t>合同或具有合同性质的凭证类</a:t>
              </a:r>
              <a:endParaRPr lang="zh-CN" altLang="en-US" sz="2000" b="1" dirty="0">
                <a:solidFill>
                  <a:srgbClr val="000C0C"/>
                </a:solidFill>
                <a:latin typeface="微软雅黑" panose="020B0503020204020204" charset="-122"/>
                <a:ea typeface="微软雅黑" panose="020B0503020204020204" charset="-122"/>
              </a:endParaRPr>
            </a:p>
          </p:txBody>
        </p:sp>
      </p:grpSp>
      <p:grpSp>
        <p:nvGrpSpPr>
          <p:cNvPr id="7" name="组合 9"/>
          <p:cNvGrpSpPr/>
          <p:nvPr/>
        </p:nvGrpSpPr>
        <p:grpSpPr>
          <a:xfrm>
            <a:off x="3752850" y="2511425"/>
            <a:ext cx="1784350" cy="2584450"/>
            <a:chOff x="5276436" y="2326230"/>
            <a:chExt cx="2509373" cy="3633700"/>
          </a:xfrm>
        </p:grpSpPr>
        <p:grpSp>
          <p:nvGrpSpPr>
            <p:cNvPr id="59406" name="Group 40"/>
            <p:cNvGrpSpPr/>
            <p:nvPr/>
          </p:nvGrpSpPr>
          <p:grpSpPr>
            <a:xfrm>
              <a:off x="5276436" y="3903865"/>
              <a:ext cx="2268221" cy="485906"/>
              <a:chOff x="769938" y="2456536"/>
              <a:chExt cx="1613466" cy="345642"/>
            </a:xfrm>
          </p:grpSpPr>
          <p:sp>
            <p:nvSpPr>
              <p:cNvPr id="42" name="Notched Right Arrow 41"/>
              <p:cNvSpPr/>
              <p:nvPr/>
            </p:nvSpPr>
            <p:spPr>
              <a:xfrm>
                <a:off x="769938" y="2456536"/>
                <a:ext cx="1613466" cy="345642"/>
              </a:xfrm>
              <a:prstGeom prst="notchedRightArrow">
                <a:avLst>
                  <a:gd name="adj1" fmla="val 100000"/>
                  <a:gd name="adj2" fmla="val 910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strike="noStrike" noProof="1" dirty="0">
                  <a:solidFill>
                    <a:srgbClr val="FFFFFF"/>
                  </a:solidFill>
                  <a:latin typeface="微软雅黑" panose="020B0503020204020204" charset="-122"/>
                  <a:ea typeface="微软雅黑" panose="020B0503020204020204" charset="-122"/>
                </a:endParaRPr>
              </a:p>
            </p:txBody>
          </p:sp>
          <p:sp>
            <p:nvSpPr>
              <p:cNvPr id="43" name="Oval 42"/>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b="1" strike="noStrike" noProof="1" dirty="0">
                  <a:solidFill>
                    <a:srgbClr val="2A2A2A">
                      <a:lumMod val="75000"/>
                    </a:srgbClr>
                  </a:solidFill>
                  <a:latin typeface="微软雅黑" panose="020B0503020204020204" charset="-122"/>
                  <a:ea typeface="微软雅黑" panose="020B0503020204020204" charset="-122"/>
                </a:endParaRPr>
              </a:p>
            </p:txBody>
          </p:sp>
        </p:grpSp>
        <p:sp>
          <p:nvSpPr>
            <p:cNvPr id="59409" name="TextBox 70"/>
            <p:cNvSpPr txBox="1"/>
            <p:nvPr/>
          </p:nvSpPr>
          <p:spPr>
            <a:xfrm>
              <a:off x="6319941" y="4514369"/>
              <a:ext cx="175915" cy="345453"/>
            </a:xfrm>
            <a:prstGeom prst="rect">
              <a:avLst/>
            </a:prstGeom>
            <a:noFill/>
            <a:ln w="9525">
              <a:noFill/>
            </a:ln>
          </p:spPr>
          <p:txBody>
            <a:bodyPr wrap="none" lIns="0" tIns="0" rIns="0" bIns="0" anchor="ctr" anchorCtr="0">
              <a:spAutoFit/>
            </a:bodyPr>
            <a:p>
              <a:pPr algn="ctr" defTabSz="911225">
                <a:spcBef>
                  <a:spcPct val="20000"/>
                </a:spcBef>
              </a:pPr>
              <a:r>
                <a:rPr lang="en-US" altLang="zh-CN" sz="1600" b="1" dirty="0">
                  <a:solidFill>
                    <a:srgbClr val="000C0C"/>
                  </a:solidFill>
                  <a:latin typeface="微软雅黑" panose="020B0503020204020204" charset="-122"/>
                  <a:ea typeface="微软雅黑" panose="020B0503020204020204" charset="-122"/>
                </a:rPr>
                <a:t>3</a:t>
              </a:r>
              <a:endParaRPr lang="en-US" altLang="zh-CN" sz="1600" b="1" dirty="0">
                <a:solidFill>
                  <a:srgbClr val="000C0C"/>
                </a:solidFill>
                <a:latin typeface="微软雅黑" panose="020B0503020204020204" charset="-122"/>
                <a:ea typeface="微软雅黑" panose="020B0503020204020204" charset="-122"/>
              </a:endParaRPr>
            </a:p>
          </p:txBody>
        </p:sp>
        <p:cxnSp>
          <p:nvCxnSpPr>
            <p:cNvPr id="86" name="Straight Connector 85"/>
            <p:cNvCxnSpPr>
              <a:stCxn id="88" idx="7"/>
            </p:cNvCxnSpPr>
            <p:nvPr/>
          </p:nvCxnSpPr>
          <p:spPr>
            <a:xfrm flipH="1">
              <a:off x="6411233" y="3274677"/>
              <a:ext cx="1" cy="864427"/>
            </a:xfrm>
            <a:prstGeom prst="line">
              <a:avLst/>
            </a:prstGeom>
            <a:ln w="19050">
              <a:solidFill>
                <a:schemeClr val="accent3"/>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59411" name="Group 75"/>
            <p:cNvGrpSpPr/>
            <p:nvPr/>
          </p:nvGrpSpPr>
          <p:grpSpPr>
            <a:xfrm>
              <a:off x="6018373" y="2326230"/>
              <a:ext cx="785721" cy="785721"/>
              <a:chOff x="4279638" y="1419610"/>
              <a:chExt cx="558911" cy="558911"/>
            </a:xfrm>
          </p:grpSpPr>
          <p:sp>
            <p:nvSpPr>
              <p:cNvPr id="88" name="Teardrop 87"/>
              <p:cNvSpPr/>
              <p:nvPr/>
            </p:nvSpPr>
            <p:spPr>
              <a:xfrm rot="8100000">
                <a:off x="4279638" y="1419610"/>
                <a:ext cx="558911" cy="558911"/>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strike="noStrike" noProof="1" dirty="0">
                  <a:solidFill>
                    <a:srgbClr val="FFFFFF"/>
                  </a:solidFill>
                  <a:latin typeface="微软雅黑" panose="020B0503020204020204" charset="-122"/>
                  <a:ea typeface="微软雅黑" panose="020B0503020204020204" charset="-122"/>
                </a:endParaRPr>
              </a:p>
            </p:txBody>
          </p:sp>
          <p:sp>
            <p:nvSpPr>
              <p:cNvPr id="59413" name="Freeform 15"/>
              <p:cNvSpPr>
                <a:spLocks noEditPoints="1"/>
              </p:cNvSpPr>
              <p:nvPr/>
            </p:nvSpPr>
            <p:spPr>
              <a:xfrm>
                <a:off x="4433364" y="1598738"/>
                <a:ext cx="266700" cy="200025"/>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bg1"/>
              </a:solidFill>
              <a:ln w="9525">
                <a:noFill/>
              </a:ln>
            </p:spPr>
            <p:txBody>
              <a:bodyPr/>
              <a:p>
                <a:endParaRPr lang="zh-CN" altLang="en-US"/>
              </a:p>
            </p:txBody>
          </p:sp>
        </p:grpSp>
        <p:grpSp>
          <p:nvGrpSpPr>
            <p:cNvPr id="59416" name="组合 129"/>
            <p:cNvGrpSpPr/>
            <p:nvPr/>
          </p:nvGrpSpPr>
          <p:grpSpPr>
            <a:xfrm rot="0">
              <a:off x="5590814" y="5347498"/>
              <a:ext cx="2194995" cy="612432"/>
              <a:chOff x="2752461" y="1753255"/>
              <a:chExt cx="2081295" cy="580708"/>
            </a:xfrm>
          </p:grpSpPr>
          <p:sp>
            <p:nvSpPr>
              <p:cNvPr id="59417" name="矩形 130"/>
              <p:cNvSpPr/>
              <p:nvPr/>
            </p:nvSpPr>
            <p:spPr>
              <a:xfrm>
                <a:off x="2752461" y="1802353"/>
                <a:ext cx="2081295" cy="531610"/>
              </a:xfrm>
              <a:prstGeom prst="rect">
                <a:avLst/>
              </a:prstGeom>
              <a:noFill/>
              <a:ln w="9525">
                <a:noFill/>
              </a:ln>
            </p:spPr>
            <p:txBody>
              <a:bodyPr wrap="square" anchor="t" anchorCtr="0">
                <a:spAutoFit/>
              </a:bodyPr>
              <a:p>
                <a:pPr algn="ctr" defTabSz="649605"/>
                <a:r>
                  <a:rPr lang="zh-CN" altLang="en-US" sz="2000" b="1" dirty="0">
                    <a:solidFill>
                      <a:srgbClr val="000C0C"/>
                    </a:solidFill>
                    <a:latin typeface="微软雅黑" panose="020B0503020204020204" charset="-122"/>
                    <a:ea typeface="微软雅黑" panose="020B0503020204020204" charset="-122"/>
                  </a:rPr>
                  <a:t>营业账簿类</a:t>
                </a:r>
                <a:endParaRPr lang="zh-CN" altLang="en-US" sz="2000" b="1" dirty="0">
                  <a:solidFill>
                    <a:srgbClr val="000C0C"/>
                  </a:solidFill>
                  <a:latin typeface="微软雅黑" panose="020B0503020204020204" charset="-122"/>
                  <a:ea typeface="微软雅黑" panose="020B0503020204020204" charset="-122"/>
                </a:endParaRPr>
              </a:p>
            </p:txBody>
          </p:sp>
          <p:sp>
            <p:nvSpPr>
              <p:cNvPr id="59418" name="矩形 131"/>
              <p:cNvSpPr/>
              <p:nvPr/>
            </p:nvSpPr>
            <p:spPr>
              <a:xfrm>
                <a:off x="2949052" y="1753255"/>
                <a:ext cx="413196" cy="367340"/>
              </a:xfrm>
              <a:prstGeom prst="rect">
                <a:avLst/>
              </a:prstGeom>
              <a:noFill/>
              <a:ln w="9525">
                <a:noFill/>
              </a:ln>
            </p:spPr>
            <p:txBody>
              <a:bodyPr wrap="none" anchor="t" anchorCtr="0">
                <a:spAutoFit/>
              </a:bodyPr>
              <a:p>
                <a:pPr defTabSz="649605"/>
                <a:endParaRPr lang="zh-CN" altLang="en-US" sz="1200" b="1" dirty="0">
                  <a:solidFill>
                    <a:srgbClr val="888888"/>
                  </a:solidFill>
                  <a:latin typeface="微软雅黑" panose="020B0503020204020204" charset="-122"/>
                  <a:ea typeface="微软雅黑" panose="020B0503020204020204" charset="-122"/>
                </a:endParaRPr>
              </a:p>
            </p:txBody>
          </p:sp>
        </p:grpSp>
      </p:grpSp>
      <p:grpSp>
        <p:nvGrpSpPr>
          <p:cNvPr id="12" name="组合 11"/>
          <p:cNvGrpSpPr/>
          <p:nvPr/>
        </p:nvGrpSpPr>
        <p:grpSpPr>
          <a:xfrm>
            <a:off x="6732588" y="2511425"/>
            <a:ext cx="1843087" cy="2584450"/>
            <a:chOff x="9467622" y="2326230"/>
            <a:chExt cx="2591393" cy="3633722"/>
          </a:xfrm>
        </p:grpSpPr>
        <p:grpSp>
          <p:nvGrpSpPr>
            <p:cNvPr id="59420" name="Group 49"/>
            <p:cNvGrpSpPr/>
            <p:nvPr/>
          </p:nvGrpSpPr>
          <p:grpSpPr>
            <a:xfrm>
              <a:off x="9468463" y="3903865"/>
              <a:ext cx="2268221" cy="485906"/>
              <a:chOff x="769938" y="2456536"/>
              <a:chExt cx="1613466" cy="345642"/>
            </a:xfrm>
          </p:grpSpPr>
          <p:sp>
            <p:nvSpPr>
              <p:cNvPr id="52" name="Notched Right Arrow 51"/>
              <p:cNvSpPr/>
              <p:nvPr/>
            </p:nvSpPr>
            <p:spPr>
              <a:xfrm>
                <a:off x="769938" y="2456536"/>
                <a:ext cx="1613466" cy="345642"/>
              </a:xfrm>
              <a:prstGeom prst="notchedRightArrow">
                <a:avLst>
                  <a:gd name="adj1" fmla="val 100000"/>
                  <a:gd name="adj2" fmla="val 9102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strike="noStrike" noProof="1" dirty="0">
                  <a:solidFill>
                    <a:srgbClr val="FFFFFF"/>
                  </a:solidFill>
                  <a:latin typeface="微软雅黑" panose="020B0503020204020204" charset="-122"/>
                  <a:ea typeface="微软雅黑" panose="020B0503020204020204" charset="-122"/>
                </a:endParaRPr>
              </a:p>
            </p:txBody>
          </p:sp>
          <p:sp>
            <p:nvSpPr>
              <p:cNvPr id="64" name="Oval 63"/>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b="1" strike="noStrike" noProof="1" dirty="0">
                  <a:solidFill>
                    <a:srgbClr val="2A2A2A">
                      <a:lumMod val="75000"/>
                    </a:srgbClr>
                  </a:solidFill>
                  <a:latin typeface="微软雅黑" panose="020B0503020204020204" charset="-122"/>
                  <a:ea typeface="微软雅黑" panose="020B0503020204020204" charset="-122"/>
                </a:endParaRPr>
              </a:p>
            </p:txBody>
          </p:sp>
        </p:grpSp>
        <p:cxnSp>
          <p:nvCxnSpPr>
            <p:cNvPr id="91" name="Straight Connector 90"/>
            <p:cNvCxnSpPr>
              <a:stCxn id="93" idx="7"/>
            </p:cNvCxnSpPr>
            <p:nvPr/>
          </p:nvCxnSpPr>
          <p:spPr>
            <a:xfrm flipH="1">
              <a:off x="10599611" y="3274677"/>
              <a:ext cx="1" cy="864427"/>
            </a:xfrm>
            <a:prstGeom prst="line">
              <a:avLst/>
            </a:prstGeom>
            <a:ln w="19050">
              <a:solidFill>
                <a:schemeClr val="accent5"/>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59424" name="Group 78"/>
            <p:cNvGrpSpPr/>
            <p:nvPr/>
          </p:nvGrpSpPr>
          <p:grpSpPr>
            <a:xfrm>
              <a:off x="10206751" y="2326230"/>
              <a:ext cx="785721" cy="785721"/>
              <a:chOff x="7258980" y="1419610"/>
              <a:chExt cx="558911" cy="558911"/>
            </a:xfrm>
          </p:grpSpPr>
          <p:sp>
            <p:nvSpPr>
              <p:cNvPr id="93" name="Teardrop 92"/>
              <p:cNvSpPr/>
              <p:nvPr/>
            </p:nvSpPr>
            <p:spPr>
              <a:xfrm rot="8100000">
                <a:off x="7258980" y="1419610"/>
                <a:ext cx="558911" cy="55891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strike="noStrike" noProof="1" dirty="0">
                  <a:solidFill>
                    <a:srgbClr val="FFFFFF"/>
                  </a:solidFill>
                  <a:latin typeface="微软雅黑" panose="020B0503020204020204" charset="-122"/>
                  <a:ea typeface="微软雅黑" panose="020B0503020204020204" charset="-122"/>
                </a:endParaRPr>
              </a:p>
            </p:txBody>
          </p:sp>
          <p:sp>
            <p:nvSpPr>
              <p:cNvPr id="59426" name="Freeform 152"/>
              <p:cNvSpPr>
                <a:spLocks noEditPoints="1"/>
              </p:cNvSpPr>
              <p:nvPr/>
            </p:nvSpPr>
            <p:spPr>
              <a:xfrm>
                <a:off x="7397225" y="1605088"/>
                <a:ext cx="276028" cy="25508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ln>
            </p:spPr>
            <p:txBody>
              <a:bodyPr/>
              <a:p>
                <a:endParaRPr lang="zh-CN" altLang="en-US"/>
              </a:p>
            </p:txBody>
          </p:sp>
        </p:grpSp>
        <p:grpSp>
          <p:nvGrpSpPr>
            <p:cNvPr id="59429" name="组合 134"/>
            <p:cNvGrpSpPr/>
            <p:nvPr/>
          </p:nvGrpSpPr>
          <p:grpSpPr>
            <a:xfrm rot="0">
              <a:off x="9467622" y="5347498"/>
              <a:ext cx="2591393" cy="612454"/>
              <a:chOff x="2453571" y="1753255"/>
              <a:chExt cx="2457160" cy="580730"/>
            </a:xfrm>
          </p:grpSpPr>
          <p:sp>
            <p:nvSpPr>
              <p:cNvPr id="59430" name="矩形 135"/>
              <p:cNvSpPr/>
              <p:nvPr/>
            </p:nvSpPr>
            <p:spPr>
              <a:xfrm>
                <a:off x="2453571" y="1802347"/>
                <a:ext cx="2457160" cy="531638"/>
              </a:xfrm>
              <a:prstGeom prst="rect">
                <a:avLst/>
              </a:prstGeom>
              <a:noFill/>
              <a:ln w="9525">
                <a:noFill/>
              </a:ln>
            </p:spPr>
            <p:txBody>
              <a:bodyPr wrap="square" anchor="t" anchorCtr="0">
                <a:spAutoFit/>
              </a:bodyPr>
              <a:p>
                <a:pPr algn="ctr" defTabSz="649605"/>
                <a:endParaRPr lang="zh-CN" altLang="en-US" sz="2000" b="1" dirty="0">
                  <a:solidFill>
                    <a:srgbClr val="000C0C"/>
                  </a:solidFill>
                  <a:latin typeface="微软雅黑" panose="020B0503020204020204" charset="-122"/>
                  <a:ea typeface="微软雅黑" panose="020B0503020204020204" charset="-122"/>
                </a:endParaRPr>
              </a:p>
            </p:txBody>
          </p:sp>
          <p:sp>
            <p:nvSpPr>
              <p:cNvPr id="59431" name="矩形 136"/>
              <p:cNvSpPr/>
              <p:nvPr/>
            </p:nvSpPr>
            <p:spPr>
              <a:xfrm>
                <a:off x="2949052" y="1753255"/>
                <a:ext cx="413196" cy="367340"/>
              </a:xfrm>
              <a:prstGeom prst="rect">
                <a:avLst/>
              </a:prstGeom>
              <a:noFill/>
              <a:ln w="9525">
                <a:noFill/>
              </a:ln>
            </p:spPr>
            <p:txBody>
              <a:bodyPr wrap="none" anchor="t" anchorCtr="0">
                <a:spAutoFit/>
              </a:bodyPr>
              <a:p>
                <a:pPr defTabSz="649605"/>
                <a:endParaRPr lang="zh-CN" altLang="en-US" sz="1200" b="1" dirty="0">
                  <a:solidFill>
                    <a:srgbClr val="888888"/>
                  </a:solidFill>
                  <a:latin typeface="微软雅黑" panose="020B0503020204020204" charset="-122"/>
                  <a:ea typeface="微软雅黑" panose="020B0503020204020204" charset="-122"/>
                </a:endParaRPr>
              </a:p>
            </p:txBody>
          </p:sp>
        </p:grpSp>
      </p:grpSp>
      <p:grpSp>
        <p:nvGrpSpPr>
          <p:cNvPr id="17" name="组合 10"/>
          <p:cNvGrpSpPr/>
          <p:nvPr/>
        </p:nvGrpSpPr>
        <p:grpSpPr>
          <a:xfrm>
            <a:off x="5222875" y="2770372"/>
            <a:ext cx="2173288" cy="2330266"/>
            <a:chOff x="7344383" y="2690163"/>
            <a:chExt cx="3056630" cy="3275210"/>
          </a:xfrm>
        </p:grpSpPr>
        <p:grpSp>
          <p:nvGrpSpPr>
            <p:cNvPr id="59433" name="Group 43"/>
            <p:cNvGrpSpPr/>
            <p:nvPr/>
          </p:nvGrpSpPr>
          <p:grpSpPr>
            <a:xfrm>
              <a:off x="7372449" y="3903865"/>
              <a:ext cx="2268221" cy="485906"/>
              <a:chOff x="769938" y="2456536"/>
              <a:chExt cx="1613466" cy="345642"/>
            </a:xfrm>
          </p:grpSpPr>
          <p:sp>
            <p:nvSpPr>
              <p:cNvPr id="45" name="Notched Right Arrow 44"/>
              <p:cNvSpPr/>
              <p:nvPr/>
            </p:nvSpPr>
            <p:spPr>
              <a:xfrm>
                <a:off x="769938" y="2456536"/>
                <a:ext cx="1613466" cy="345642"/>
              </a:xfrm>
              <a:prstGeom prst="notchedRightArrow">
                <a:avLst>
                  <a:gd name="adj1" fmla="val 100000"/>
                  <a:gd name="adj2" fmla="val 9102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strike="noStrike" noProof="1" dirty="0">
                  <a:solidFill>
                    <a:srgbClr val="FFFFFF"/>
                  </a:solidFill>
                  <a:latin typeface="微软雅黑" panose="020B0503020204020204" charset="-122"/>
                  <a:ea typeface="微软雅黑" panose="020B0503020204020204" charset="-122"/>
                </a:endParaRPr>
              </a:p>
            </p:txBody>
          </p:sp>
          <p:sp>
            <p:nvSpPr>
              <p:cNvPr id="46" name="Oval 45"/>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b="1" strike="noStrike" noProof="1" dirty="0">
                  <a:solidFill>
                    <a:srgbClr val="2A2A2A">
                      <a:lumMod val="75000"/>
                    </a:srgbClr>
                  </a:solidFill>
                  <a:latin typeface="微软雅黑" panose="020B0503020204020204" charset="-122"/>
                  <a:ea typeface="微软雅黑" panose="020B0503020204020204" charset="-122"/>
                </a:endParaRPr>
              </a:p>
            </p:txBody>
          </p:sp>
        </p:grpSp>
        <p:sp>
          <p:nvSpPr>
            <p:cNvPr id="72" name="TextBox 71"/>
            <p:cNvSpPr txBox="1"/>
            <p:nvPr/>
          </p:nvSpPr>
          <p:spPr>
            <a:xfrm>
              <a:off x="8404717" y="3490459"/>
              <a:ext cx="175915" cy="345453"/>
            </a:xfrm>
            <a:prstGeom prst="rect">
              <a:avLst/>
            </a:prstGeom>
            <a:noFill/>
          </p:spPr>
          <p:txBody>
            <a:bodyPr wrap="none" lIns="0" tIns="0" rIns="0" bIns="0" rtlCol="0" anchor="ctr">
              <a:spAutoFit/>
            </a:bodyPr>
            <a:lstStyle/>
            <a:p>
              <a:pPr algn="ctr" defTabSz="911860">
                <a:spcBef>
                  <a:spcPct val="20000"/>
                </a:spcBef>
                <a:defRPr/>
              </a:pPr>
              <a:r>
                <a:rPr lang="en-US" sz="1600" b="1" noProof="1" dirty="0">
                  <a:solidFill>
                    <a:schemeClr val="accent4"/>
                  </a:solidFill>
                  <a:latin typeface="微软雅黑" panose="020B0503020204020204" charset="-122"/>
                  <a:ea typeface="微软雅黑" panose="020B0503020204020204" charset="-122"/>
                  <a:cs typeface="+mn-cs"/>
                </a:rPr>
                <a:t>4</a:t>
              </a:r>
              <a:endParaRPr lang="en-US" sz="1600" noProof="1" dirty="0">
                <a:solidFill>
                  <a:schemeClr val="accent4"/>
                </a:solidFill>
                <a:latin typeface="微软雅黑" panose="020B0503020204020204" charset="-122"/>
                <a:ea typeface="微软雅黑" panose="020B0503020204020204" charset="-122"/>
              </a:endParaRPr>
            </a:p>
          </p:txBody>
        </p:sp>
        <p:cxnSp>
          <p:nvCxnSpPr>
            <p:cNvPr id="101" name="Straight Connector 100"/>
            <p:cNvCxnSpPr>
              <a:stCxn id="103" idx="7"/>
            </p:cNvCxnSpPr>
            <p:nvPr/>
          </p:nvCxnSpPr>
          <p:spPr>
            <a:xfrm rot="10800000" flipH="1">
              <a:off x="8504854" y="4152495"/>
              <a:ext cx="1" cy="864427"/>
            </a:xfrm>
            <a:prstGeom prst="line">
              <a:avLst/>
            </a:prstGeom>
            <a:ln w="19050">
              <a:solidFill>
                <a:schemeClr val="accent4"/>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59438" name="Group 76"/>
            <p:cNvGrpSpPr/>
            <p:nvPr/>
          </p:nvGrpSpPr>
          <p:grpSpPr>
            <a:xfrm>
              <a:off x="8111994" y="5179652"/>
              <a:ext cx="785721" cy="785721"/>
              <a:chOff x="5768905" y="3449350"/>
              <a:chExt cx="558911" cy="558911"/>
            </a:xfrm>
          </p:grpSpPr>
          <p:sp>
            <p:nvSpPr>
              <p:cNvPr id="103" name="Teardrop 102"/>
              <p:cNvSpPr/>
              <p:nvPr/>
            </p:nvSpPr>
            <p:spPr>
              <a:xfrm rot="18900000">
                <a:off x="5768905" y="3449350"/>
                <a:ext cx="558911" cy="558911"/>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strike="noStrike" noProof="1" dirty="0">
                  <a:solidFill>
                    <a:srgbClr val="FFFFFF"/>
                  </a:solidFill>
                  <a:latin typeface="微软雅黑" panose="020B0503020204020204" charset="-122"/>
                  <a:ea typeface="微软雅黑" panose="020B0503020204020204" charset="-122"/>
                </a:endParaRPr>
              </a:p>
            </p:txBody>
          </p:sp>
          <p:sp>
            <p:nvSpPr>
              <p:cNvPr id="59440" name="Freeform 57"/>
              <p:cNvSpPr>
                <a:spLocks noEditPoints="1"/>
              </p:cNvSpPr>
              <p:nvPr/>
            </p:nvSpPr>
            <p:spPr>
              <a:xfrm>
                <a:off x="5935988" y="3605501"/>
                <a:ext cx="231093" cy="231093"/>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w="9525">
                <a:noFill/>
              </a:ln>
            </p:spPr>
            <p:txBody>
              <a:bodyPr/>
              <a:p>
                <a:endParaRPr lang="zh-CN" altLang="en-US"/>
              </a:p>
            </p:txBody>
          </p:sp>
        </p:grpSp>
        <p:grpSp>
          <p:nvGrpSpPr>
            <p:cNvPr id="59443" name="组合 139"/>
            <p:cNvGrpSpPr/>
            <p:nvPr/>
          </p:nvGrpSpPr>
          <p:grpSpPr>
            <a:xfrm rot="0">
              <a:off x="7344383" y="2690163"/>
              <a:ext cx="3056630" cy="1427449"/>
              <a:chOff x="2554330" y="1753255"/>
              <a:chExt cx="2898299" cy="1353510"/>
            </a:xfrm>
          </p:grpSpPr>
          <p:sp>
            <p:nvSpPr>
              <p:cNvPr id="59444" name="矩形 140"/>
              <p:cNvSpPr/>
              <p:nvPr/>
            </p:nvSpPr>
            <p:spPr>
              <a:xfrm>
                <a:off x="2554330" y="1809955"/>
                <a:ext cx="2898299" cy="1296810"/>
              </a:xfrm>
              <a:prstGeom prst="rect">
                <a:avLst/>
              </a:prstGeom>
              <a:noFill/>
              <a:ln w="9525">
                <a:noFill/>
              </a:ln>
            </p:spPr>
            <p:txBody>
              <a:bodyPr wrap="square" anchor="t" anchorCtr="0">
                <a:spAutoFit/>
              </a:bodyPr>
              <a:p>
                <a:pPr algn="ctr" defTabSz="649605"/>
                <a:r>
                  <a:rPr lang="zh-CN" altLang="en-US" sz="2000" b="1" dirty="0">
                    <a:solidFill>
                      <a:srgbClr val="000C0C"/>
                    </a:solidFill>
                    <a:latin typeface="微软雅黑" panose="020B0503020204020204" charset="-122"/>
                    <a:ea typeface="微软雅黑" panose="020B0503020204020204" charset="-122"/>
                  </a:rPr>
                  <a:t>证券交易类</a:t>
                </a:r>
                <a:endParaRPr lang="zh-CN" altLang="en-US" sz="2000" b="1" dirty="0">
                  <a:solidFill>
                    <a:srgbClr val="000C0C"/>
                  </a:solidFill>
                  <a:latin typeface="微软雅黑" panose="020B0503020204020204" charset="-122"/>
                  <a:ea typeface="微软雅黑" panose="020B0503020204020204" charset="-122"/>
                </a:endParaRPr>
              </a:p>
            </p:txBody>
          </p:sp>
          <p:sp>
            <p:nvSpPr>
              <p:cNvPr id="59445" name="矩形 141"/>
              <p:cNvSpPr/>
              <p:nvPr/>
            </p:nvSpPr>
            <p:spPr>
              <a:xfrm>
                <a:off x="2949052" y="1753255"/>
                <a:ext cx="413196" cy="367779"/>
              </a:xfrm>
              <a:prstGeom prst="rect">
                <a:avLst/>
              </a:prstGeom>
              <a:noFill/>
              <a:ln w="9525">
                <a:noFill/>
              </a:ln>
            </p:spPr>
            <p:txBody>
              <a:bodyPr wrap="none" anchor="t" anchorCtr="0">
                <a:spAutoFit/>
              </a:bodyPr>
              <a:p>
                <a:pPr defTabSz="649605"/>
                <a:endParaRPr lang="zh-CN" altLang="en-US" sz="1200" b="1" dirty="0">
                  <a:solidFill>
                    <a:srgbClr val="888888"/>
                  </a:solidFill>
                  <a:latin typeface="微软雅黑" panose="020B0503020204020204" charset="-122"/>
                  <a:ea typeface="微软雅黑" panose="020B0503020204020204" charset="-122"/>
                </a:endParaRPr>
              </a:p>
            </p:txBody>
          </p:sp>
        </p:grpSp>
      </p:grpSp>
      <p:grpSp>
        <p:nvGrpSpPr>
          <p:cNvPr id="22" name="组合 3"/>
          <p:cNvGrpSpPr/>
          <p:nvPr/>
        </p:nvGrpSpPr>
        <p:grpSpPr>
          <a:xfrm>
            <a:off x="2160588" y="2514600"/>
            <a:ext cx="1777999" cy="2586038"/>
            <a:chOff x="3038094" y="2329603"/>
            <a:chExt cx="2500400" cy="3635770"/>
          </a:xfrm>
        </p:grpSpPr>
        <p:grpSp>
          <p:nvGrpSpPr>
            <p:cNvPr id="59447" name="Group 36"/>
            <p:cNvGrpSpPr/>
            <p:nvPr/>
          </p:nvGrpSpPr>
          <p:grpSpPr>
            <a:xfrm>
              <a:off x="3180424" y="3903865"/>
              <a:ext cx="2268221" cy="485906"/>
              <a:chOff x="769938" y="2456536"/>
              <a:chExt cx="1613466" cy="345642"/>
            </a:xfrm>
          </p:grpSpPr>
          <p:sp>
            <p:nvSpPr>
              <p:cNvPr id="38" name="Notched Right Arrow 37"/>
              <p:cNvSpPr/>
              <p:nvPr/>
            </p:nvSpPr>
            <p:spPr>
              <a:xfrm>
                <a:off x="769938" y="2456536"/>
                <a:ext cx="1613466" cy="345642"/>
              </a:xfrm>
              <a:prstGeom prst="notchedRightArrow">
                <a:avLst>
                  <a:gd name="adj1" fmla="val 100000"/>
                  <a:gd name="adj2" fmla="val 9102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strike="noStrike" noProof="1" dirty="0">
                  <a:solidFill>
                    <a:srgbClr val="FFFFFF"/>
                  </a:solidFill>
                  <a:latin typeface="微软雅黑" panose="020B0503020204020204" charset="-122"/>
                  <a:ea typeface="微软雅黑" panose="020B0503020204020204" charset="-122"/>
                </a:endParaRPr>
              </a:p>
            </p:txBody>
          </p:sp>
          <p:sp>
            <p:nvSpPr>
              <p:cNvPr id="40" name="Oval 39"/>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b="1" strike="noStrike" noProof="1" dirty="0">
                  <a:solidFill>
                    <a:srgbClr val="2A2A2A">
                      <a:lumMod val="75000"/>
                    </a:srgbClr>
                  </a:solidFill>
                  <a:latin typeface="微软雅黑" panose="020B0503020204020204" charset="-122"/>
                  <a:ea typeface="微软雅黑" panose="020B0503020204020204" charset="-122"/>
                </a:endParaRPr>
              </a:p>
            </p:txBody>
          </p:sp>
        </p:grpSp>
        <p:sp>
          <p:nvSpPr>
            <p:cNvPr id="59450" name="TextBox 69"/>
            <p:cNvSpPr txBox="1"/>
            <p:nvPr/>
          </p:nvSpPr>
          <p:spPr>
            <a:xfrm>
              <a:off x="4198615" y="3490459"/>
              <a:ext cx="175915" cy="345453"/>
            </a:xfrm>
            <a:prstGeom prst="rect">
              <a:avLst/>
            </a:prstGeom>
            <a:noFill/>
            <a:ln w="9525">
              <a:noFill/>
            </a:ln>
          </p:spPr>
          <p:txBody>
            <a:bodyPr wrap="none" lIns="0" tIns="0" rIns="0" bIns="0" anchor="ctr" anchorCtr="0">
              <a:spAutoFit/>
            </a:bodyPr>
            <a:p>
              <a:pPr algn="ctr" defTabSz="911225">
                <a:spcBef>
                  <a:spcPct val="20000"/>
                </a:spcBef>
              </a:pPr>
              <a:r>
                <a:rPr lang="en-US" altLang="zh-CN" sz="1600" b="1" dirty="0">
                  <a:solidFill>
                    <a:schemeClr val="accent2"/>
                  </a:solidFill>
                  <a:latin typeface="微软雅黑" panose="020B0503020204020204" charset="-122"/>
                  <a:ea typeface="微软雅黑" panose="020B0503020204020204" charset="-122"/>
                </a:rPr>
                <a:t>2</a:t>
              </a:r>
              <a:endParaRPr lang="en-US" altLang="zh-CN" sz="1600" dirty="0">
                <a:solidFill>
                  <a:schemeClr val="accent2"/>
                </a:solidFill>
                <a:latin typeface="微软雅黑" panose="020B0503020204020204" charset="-122"/>
                <a:ea typeface="微软雅黑" panose="020B0503020204020204" charset="-122"/>
              </a:endParaRPr>
            </a:p>
          </p:txBody>
        </p:sp>
        <p:cxnSp>
          <p:nvCxnSpPr>
            <p:cNvPr id="96" name="Straight Connector 95"/>
            <p:cNvCxnSpPr>
              <a:stCxn id="98" idx="7"/>
            </p:cNvCxnSpPr>
            <p:nvPr/>
          </p:nvCxnSpPr>
          <p:spPr>
            <a:xfrm flipV="1">
              <a:off x="4312491" y="4152495"/>
              <a:ext cx="0" cy="864427"/>
            </a:xfrm>
            <a:prstGeom prst="line">
              <a:avLst/>
            </a:prstGeom>
            <a:ln w="1905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59452" name="Group 72"/>
            <p:cNvGrpSpPr/>
            <p:nvPr/>
          </p:nvGrpSpPr>
          <p:grpSpPr>
            <a:xfrm>
              <a:off x="3919631" y="5179652"/>
              <a:ext cx="785721" cy="785721"/>
              <a:chOff x="2786729" y="3449350"/>
              <a:chExt cx="558911" cy="558911"/>
            </a:xfrm>
          </p:grpSpPr>
          <p:sp>
            <p:nvSpPr>
              <p:cNvPr id="98" name="Teardrop 97"/>
              <p:cNvSpPr/>
              <p:nvPr/>
            </p:nvSpPr>
            <p:spPr>
              <a:xfrm rot="18900000">
                <a:off x="2786729" y="3449350"/>
                <a:ext cx="558911" cy="558911"/>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8970" fontAlgn="base">
                  <a:spcBef>
                    <a:spcPct val="0"/>
                  </a:spcBef>
                  <a:spcAft>
                    <a:spcPct val="0"/>
                  </a:spcAft>
                </a:pPr>
                <a:endParaRPr lang="en-US" sz="2700" strike="noStrike" noProof="1" dirty="0">
                  <a:solidFill>
                    <a:srgbClr val="FFFFFF"/>
                  </a:solidFill>
                  <a:latin typeface="微软雅黑" panose="020B0503020204020204" charset="-122"/>
                  <a:ea typeface="微软雅黑" panose="020B0503020204020204" charset="-122"/>
                </a:endParaRPr>
              </a:p>
            </p:txBody>
          </p:sp>
          <p:sp>
            <p:nvSpPr>
              <p:cNvPr id="59454" name="Freeform 105"/>
              <p:cNvSpPr>
                <a:spLocks noEditPoints="1"/>
              </p:cNvSpPr>
              <p:nvPr/>
            </p:nvSpPr>
            <p:spPr>
              <a:xfrm>
                <a:off x="2965282" y="3615692"/>
                <a:ext cx="224150" cy="2209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ln>
            </p:spPr>
            <p:txBody>
              <a:bodyPr/>
              <a:p>
                <a:endParaRPr lang="zh-CN" altLang="en-US"/>
              </a:p>
            </p:txBody>
          </p:sp>
        </p:grpSp>
        <p:sp>
          <p:nvSpPr>
            <p:cNvPr id="59456" name="TextBox 105"/>
            <p:cNvSpPr txBox="1"/>
            <p:nvPr/>
          </p:nvSpPr>
          <p:spPr>
            <a:xfrm>
              <a:off x="3038094" y="2329603"/>
              <a:ext cx="2500400" cy="432096"/>
            </a:xfrm>
            <a:prstGeom prst="rect">
              <a:avLst/>
            </a:prstGeom>
            <a:noFill/>
            <a:ln w="9525">
              <a:noFill/>
            </a:ln>
          </p:spPr>
          <p:txBody>
            <a:bodyPr wrap="none" lIns="0" tIns="0" rIns="0" bIns="0" anchor="t" anchorCtr="0">
              <a:spAutoFit/>
            </a:bodyPr>
            <a:p>
              <a:pPr algn="ctr" defTabSz="649605"/>
              <a:r>
                <a:rPr lang="zh-CN" altLang="en-US" sz="2000" b="1" dirty="0">
                  <a:solidFill>
                    <a:srgbClr val="000C0C"/>
                  </a:solidFill>
                  <a:latin typeface="微软雅黑" panose="020B0503020204020204" charset="-122"/>
                  <a:ea typeface="微软雅黑" panose="020B0503020204020204" charset="-122"/>
                </a:rPr>
                <a:t>产权转移书据类</a:t>
              </a:r>
              <a:endParaRPr lang="zh-CN" altLang="en-US" sz="2000" b="1" dirty="0">
                <a:solidFill>
                  <a:srgbClr val="000C0C"/>
                </a:solidFill>
                <a:latin typeface="微软雅黑" panose="020B0503020204020204" charset="-122"/>
                <a:ea typeface="微软雅黑" panose="020B0503020204020204" charset="-122"/>
              </a:endParaRPr>
            </a:p>
          </p:txBody>
        </p:sp>
      </p:grpSp>
      <p:sp>
        <p:nvSpPr>
          <p:cNvPr id="59460" name="标题 26"/>
          <p:cNvSpPr>
            <a:spLocks noGrp="1" noRot="1"/>
          </p:cNvSpPr>
          <p:nvPr>
            <p:ph type="title" idx="4294967295"/>
          </p:nvPr>
        </p:nvSpPr>
        <p:spPr>
          <a:xfrm>
            <a:off x="-179387" y="355600"/>
            <a:ext cx="5235575" cy="1143000"/>
          </a:xfrm>
        </p:spPr>
        <p:txBody>
          <a:bodyPr anchor="ctr" anchorCtr="0"/>
          <a:p>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（一）  印花税</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征收范围</a:t>
            </a:r>
            <a:endParaRPr lang="zh-CN" altLang="en-US" sz="2400">
              <a:latin typeface="微软雅黑" panose="020B0503020204020204" charset="-122"/>
              <a:ea typeface="微软雅黑" panose="020B0503020204020204" charset="-122"/>
              <a:cs typeface="微软雅黑" panose="020B0503020204020204" charset="-122"/>
            </a:endParaRPr>
          </a:p>
        </p:txBody>
      </p:sp>
      <p:sp>
        <p:nvSpPr>
          <p:cNvPr id="59461" name="文本框 2"/>
          <p:cNvSpPr txBox="1"/>
          <p:nvPr/>
        </p:nvSpPr>
        <p:spPr>
          <a:xfrm>
            <a:off x="225425" y="1238250"/>
            <a:ext cx="8743315" cy="977265"/>
          </a:xfrm>
          <a:prstGeom prst="rect">
            <a:avLst/>
          </a:prstGeom>
          <a:noFill/>
          <a:ln w="9525">
            <a:noFill/>
          </a:ln>
        </p:spPr>
        <p:txBody>
          <a:bodyPr wrap="none" anchor="t" anchorCtr="0">
            <a:spAutoFit/>
          </a:bodyPr>
          <a:p>
            <a:pPr>
              <a:lnSpc>
                <a:spcPct val="120000"/>
              </a:lnSpc>
            </a:pPr>
            <a:r>
              <a:rPr lang="en-US" altLang="zh-CN" sz="2400" b="1" dirty="0">
                <a:solidFill>
                  <a:srgbClr val="000C0C"/>
                </a:solidFill>
                <a:latin typeface="微软雅黑" panose="020B0503020204020204" charset="-122"/>
                <a:ea typeface="微软雅黑" panose="020B0503020204020204" charset="-122"/>
              </a:rPr>
              <a:t>       </a:t>
            </a:r>
            <a:r>
              <a:rPr lang="zh-CN" altLang="zh-CN" sz="2400" dirty="0">
                <a:solidFill>
                  <a:srgbClr val="000C0C"/>
                </a:solidFill>
                <a:latin typeface="微软雅黑" panose="020B0503020204020204" charset="-122"/>
                <a:ea typeface="微软雅黑" panose="020B0503020204020204" charset="-122"/>
              </a:rPr>
              <a:t>印花税采取正列举形式，只对法律规定中列举的凭证征收，</a:t>
            </a:r>
            <a:endParaRPr lang="zh-CN" altLang="zh-CN" sz="2400" dirty="0">
              <a:solidFill>
                <a:srgbClr val="000C0C"/>
              </a:solidFill>
              <a:latin typeface="微软雅黑" panose="020B0503020204020204" charset="-122"/>
              <a:ea typeface="微软雅黑" panose="020B0503020204020204" charset="-122"/>
            </a:endParaRPr>
          </a:p>
          <a:p>
            <a:pPr>
              <a:lnSpc>
                <a:spcPct val="120000"/>
              </a:lnSpc>
            </a:pPr>
            <a:r>
              <a:rPr lang="zh-CN" altLang="zh-CN" sz="2400" dirty="0">
                <a:solidFill>
                  <a:srgbClr val="000C0C"/>
                </a:solidFill>
                <a:latin typeface="微软雅黑" panose="020B0503020204020204" charset="-122"/>
                <a:ea typeface="微软雅黑" panose="020B0503020204020204" charset="-122"/>
              </a:rPr>
              <a:t>没有列举的凭证不征税。列举的凭证分为四类：</a:t>
            </a:r>
            <a:endParaRPr lang="zh-CN" altLang="zh-CN" sz="2400" dirty="0">
              <a:solidFill>
                <a:srgbClr val="000C0C"/>
              </a:soli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ppt_x</p:attrName>
                                        </p:attrNameLst>
                                      </p:cBhvr>
                                      <p:tavLst>
                                        <p:tav tm="0">
                                          <p:val>
                                            <p:strVal val="0-#ppt_w/2"/>
                                          </p:val>
                                        </p:tav>
                                        <p:tav tm="100000">
                                          <p:val>
                                            <p:strVal val="#ppt_x"/>
                                          </p:val>
                                        </p:tav>
                                      </p:tavLst>
                                    </p:anim>
                                    <p:anim calcmode="lin" valueType="num">
                                      <p:cBhvr>
                                        <p:cTn id="8" dur="10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ppt_x</p:attrName>
                                        </p:attrNameLst>
                                      </p:cBhvr>
                                      <p:tavLst>
                                        <p:tav tm="0">
                                          <p:val>
                                            <p:strVal val="0-#ppt_w/2"/>
                                          </p:val>
                                        </p:tav>
                                        <p:tav tm="100000">
                                          <p:val>
                                            <p:strVal val="#ppt_x"/>
                                          </p:val>
                                        </p:tav>
                                      </p:tavLst>
                                    </p:anim>
                                    <p:anim calcmode="lin" valueType="num">
                                      <p:cBhvr>
                                        <p:cTn id="13" dur="1000" fill="hold"/>
                                        <p:tgtEl>
                                          <p:spTgt spid="17"/>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ppt_x</p:attrName>
                                        </p:attrNameLst>
                                      </p:cBhvr>
                                      <p:tavLst>
                                        <p:tav tm="0">
                                          <p:val>
                                            <p:strVal val="0-#ppt_w/2"/>
                                          </p:val>
                                        </p:tav>
                                        <p:tav tm="100000">
                                          <p:val>
                                            <p:strVal val="#ppt_x"/>
                                          </p:val>
                                        </p:tav>
                                      </p:tavLst>
                                    </p:anim>
                                    <p:anim calcmode="lin" valueType="num">
                                      <p:cBhvr>
                                        <p:cTn id="18" dur="10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1000" fill="hold"/>
                                        <p:tgtEl>
                                          <p:spTgt spid="22"/>
                                        </p:tgtEl>
                                        <p:attrNameLst>
                                          <p:attrName>ppt_x</p:attrName>
                                        </p:attrNameLst>
                                      </p:cBhvr>
                                      <p:tavLst>
                                        <p:tav tm="0">
                                          <p:val>
                                            <p:strVal val="0-#ppt_w/2"/>
                                          </p:val>
                                        </p:tav>
                                        <p:tav tm="100000">
                                          <p:val>
                                            <p:strVal val="#ppt_x"/>
                                          </p:val>
                                        </p:tav>
                                      </p:tavLst>
                                    </p:anim>
                                    <p:anim calcmode="lin" valueType="num">
                                      <p:cBhvr>
                                        <p:cTn id="23" dur="100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ppt_x</p:attrName>
                                        </p:attrNameLst>
                                      </p:cBhvr>
                                      <p:tavLst>
                                        <p:tav tm="0">
                                          <p:val>
                                            <p:strVal val="0-#ppt_w/2"/>
                                          </p:val>
                                        </p:tav>
                                        <p:tav tm="100000">
                                          <p:val>
                                            <p:strVal val="#ppt_x"/>
                                          </p:val>
                                        </p:tav>
                                      </p:tavLst>
                                    </p:anim>
                                    <p:anim calcmode="lin" valueType="num">
                                      <p:cBhvr>
                                        <p:cTn id="2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副标题 2"/>
          <p:cNvSpPr>
            <a:spLocks noGrp="1" noRot="1"/>
          </p:cNvSpPr>
          <p:nvPr>
            <p:ph type="subTitle" idx="1"/>
          </p:nvPr>
        </p:nvSpPr>
        <p:spPr/>
        <p:txBody>
          <a:bodyPr anchor="t" anchorCtr="0"/>
          <a:p>
            <a:pPr defTabSz="914400">
              <a:buSzPct val="75000"/>
            </a:pPr>
            <a:endParaRPr lang="zh-CN" altLang="en-US" kern="1200" baseline="0">
              <a:latin typeface="+mn-lt"/>
              <a:ea typeface="+mn-ea"/>
              <a:cs typeface="+mn-cs"/>
            </a:endParaRPr>
          </a:p>
        </p:txBody>
      </p:sp>
      <p:graphicFrame>
        <p:nvGraphicFramePr>
          <p:cNvPr id="5" name="表格 4"/>
          <p:cNvGraphicFramePr>
            <a:graphicFrameLocks noGrp="1"/>
          </p:cNvGraphicFramePr>
          <p:nvPr/>
        </p:nvGraphicFramePr>
        <p:xfrm>
          <a:off x="346075" y="574675"/>
          <a:ext cx="7929563" cy="5486400"/>
        </p:xfrm>
        <a:graphic>
          <a:graphicData uri="http://schemas.openxmlformats.org/drawingml/2006/table">
            <a:tbl>
              <a:tblPr>
                <a:effectLst/>
                <a:tableStyleId>{5940675A-B579-460E-94D1-54222C63F5DA}</a:tableStyleId>
              </a:tblPr>
              <a:tblGrid>
                <a:gridCol w="7929245"/>
              </a:tblGrid>
              <a:tr h="4370070">
                <a:tc>
                  <a:txBody>
                    <a:bodyPr/>
                    <a:p>
                      <a:pPr algn="l">
                        <a:lnSpc>
                          <a:spcPct val="120000"/>
                        </a:lnSpc>
                        <a:spcAft>
                          <a:spcPts val="0"/>
                        </a:spcAft>
                      </a:pPr>
                      <a:r>
                        <a:rPr lang="en-US"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1.</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买卖</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合同</a:t>
                      </a:r>
                      <a:r>
                        <a:rPr lang="zh-CN" altLang="en-US"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指</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动产</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买卖</a:t>
                      </a:r>
                      <a:r>
                        <a:rPr lang="zh-CN" altLang="en-US"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包括供应、预购、采购、购销结合及协作、调剂、补偿、易货等合同。</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lgn="l">
                        <a:lnSpc>
                          <a:spcPct val="120000"/>
                        </a:lnSpc>
                        <a:spcAft>
                          <a:spcPts val="0"/>
                        </a:spcAft>
                      </a:pPr>
                      <a:r>
                        <a:rPr lang="zh-CN" sz="2000" b="0" kern="100" dirty="0">
                          <a:solidFill>
                            <a:srgbClr val="FF0000"/>
                          </a:solidFill>
                          <a:latin typeface="微软雅黑" panose="020B0503020204020204" charset="-122"/>
                          <a:ea typeface="微软雅黑" panose="020B0503020204020204" charset="-122"/>
                          <a:cs typeface="Times New Roman" panose="02020603050405020304"/>
                        </a:rPr>
                        <a:t>【提示</a:t>
                      </a:r>
                      <a:r>
                        <a:rPr lang="en-US" sz="2000" b="0" kern="100" dirty="0">
                          <a:solidFill>
                            <a:srgbClr val="FF0000"/>
                          </a:solidFill>
                          <a:latin typeface="微软雅黑" panose="020B0503020204020204" charset="-122"/>
                          <a:ea typeface="微软雅黑" panose="020B0503020204020204" charset="-122"/>
                          <a:cs typeface="Times New Roman" panose="02020603050405020304"/>
                        </a:rPr>
                        <a:t>1</a:t>
                      </a:r>
                      <a:r>
                        <a:rPr lang="zh-CN" sz="2000" b="0" kern="100" dirty="0">
                          <a:solidFill>
                            <a:srgbClr val="FF0000"/>
                          </a:solidFill>
                          <a:latin typeface="微软雅黑" panose="020B0503020204020204" charset="-122"/>
                          <a:ea typeface="微软雅黑" panose="020B0503020204020204" charset="-122"/>
                          <a:cs typeface="Times New Roman" panose="02020603050405020304"/>
                        </a:rPr>
                        <a:t>】</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包括出版单位与发行</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单位</a:t>
                      </a:r>
                      <a:r>
                        <a:rPr lang="zh-CN" altLang="en-US"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不</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包括订阅单位和</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个人</a:t>
                      </a:r>
                      <a:r>
                        <a:rPr lang="zh-CN" altLang="en-US"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之间</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订立的图书、报刊、音像征订凭证。</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lgn="l">
                        <a:lnSpc>
                          <a:spcPct val="120000"/>
                        </a:lnSpc>
                        <a:spcAft>
                          <a:spcPts val="0"/>
                        </a:spcAft>
                      </a:pPr>
                      <a:r>
                        <a:rPr lang="zh-CN" sz="2000" b="0" kern="100" dirty="0">
                          <a:solidFill>
                            <a:srgbClr val="FF0000"/>
                          </a:solidFill>
                          <a:latin typeface="微软雅黑" panose="020B0503020204020204" charset="-122"/>
                          <a:ea typeface="微软雅黑" panose="020B0503020204020204" charset="-122"/>
                          <a:cs typeface="Times New Roman" panose="02020603050405020304"/>
                        </a:rPr>
                        <a:t>【提示</a:t>
                      </a:r>
                      <a:r>
                        <a:rPr lang="en-US" sz="2000" b="0" kern="100" dirty="0">
                          <a:solidFill>
                            <a:srgbClr val="FF0000"/>
                          </a:solidFill>
                          <a:latin typeface="微软雅黑" panose="020B0503020204020204" charset="-122"/>
                          <a:ea typeface="微软雅黑" panose="020B0503020204020204" charset="-122"/>
                          <a:cs typeface="Times New Roman" panose="02020603050405020304"/>
                        </a:rPr>
                        <a:t>2</a:t>
                      </a:r>
                      <a:r>
                        <a:rPr lang="zh-CN" sz="2000" b="0" kern="100" dirty="0">
                          <a:solidFill>
                            <a:srgbClr val="FF0000"/>
                          </a:solidFill>
                          <a:latin typeface="微软雅黑" panose="020B0503020204020204" charset="-122"/>
                          <a:ea typeface="微软雅黑" panose="020B0503020204020204" charset="-122"/>
                          <a:cs typeface="Times New Roman" panose="02020603050405020304"/>
                        </a:rPr>
                        <a:t>】</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对于工业、商业、物资、外贸等部门经销和调拨商品、物资供应的</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调拨单</a:t>
                      </a:r>
                      <a:r>
                        <a:rPr lang="zh-CN" altLang="en-US"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或</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其他名称的单、卡、书、表</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等</a:t>
                      </a:r>
                      <a:r>
                        <a:rPr lang="zh-CN" altLang="en-US"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应当区分其性质和用途，即看其是作为部门内执行计划使用的，还是代替合同使用的，以确定是否贴花。凡属于明确双方供需关系，据以供货和结算，具有合同性质的凭证，应按规定缴纳印花税。</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lgn="l">
                        <a:lnSpc>
                          <a:spcPct val="120000"/>
                        </a:lnSpc>
                        <a:spcAft>
                          <a:spcPts val="0"/>
                        </a:spcAft>
                      </a:pPr>
                      <a:r>
                        <a:rPr lang="zh-CN" sz="2000" b="0" kern="100" dirty="0">
                          <a:solidFill>
                            <a:srgbClr val="FF0000"/>
                          </a:solidFill>
                          <a:latin typeface="微软雅黑" panose="020B0503020204020204" charset="-122"/>
                          <a:ea typeface="微软雅黑" panose="020B0503020204020204" charset="-122"/>
                          <a:cs typeface="Times New Roman" panose="02020603050405020304"/>
                        </a:rPr>
                        <a:t>【提示</a:t>
                      </a:r>
                      <a:r>
                        <a:rPr lang="en-US" sz="2000" b="0" kern="100" dirty="0">
                          <a:solidFill>
                            <a:srgbClr val="FF0000"/>
                          </a:solidFill>
                          <a:latin typeface="微软雅黑" panose="020B0503020204020204" charset="-122"/>
                          <a:ea typeface="微软雅黑" panose="020B0503020204020204" charset="-122"/>
                          <a:cs typeface="Times New Roman" panose="02020603050405020304"/>
                        </a:rPr>
                        <a:t>3</a:t>
                      </a:r>
                      <a:r>
                        <a:rPr lang="zh-CN" sz="2000" b="0" kern="100" dirty="0">
                          <a:solidFill>
                            <a:srgbClr val="FF0000"/>
                          </a:solidFill>
                          <a:latin typeface="微软雅黑" panose="020B0503020204020204" charset="-122"/>
                          <a:ea typeface="微软雅黑" panose="020B0503020204020204" charset="-122"/>
                          <a:cs typeface="Times New Roman" panose="02020603050405020304"/>
                        </a:rPr>
                        <a:t>】</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对纳税人以电子形式签订的各类应税凭证按规定征收印花税。</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lgn="l">
                        <a:lnSpc>
                          <a:spcPct val="120000"/>
                        </a:lnSpc>
                        <a:spcAft>
                          <a:spcPts val="0"/>
                        </a:spcAft>
                      </a:pPr>
                      <a:r>
                        <a:rPr lang="zh-CN" sz="2000" b="0" kern="100" dirty="0">
                          <a:solidFill>
                            <a:srgbClr val="FF0000"/>
                          </a:solidFill>
                          <a:latin typeface="微软雅黑" panose="020B0503020204020204" charset="-122"/>
                          <a:ea typeface="微软雅黑" panose="020B0503020204020204" charset="-122"/>
                          <a:cs typeface="Times New Roman" panose="02020603050405020304"/>
                        </a:rPr>
                        <a:t>【提示</a:t>
                      </a:r>
                      <a:r>
                        <a:rPr lang="en-US" sz="2000" b="0" kern="100" dirty="0">
                          <a:solidFill>
                            <a:srgbClr val="FF0000"/>
                          </a:solidFill>
                          <a:latin typeface="微软雅黑" panose="020B0503020204020204" charset="-122"/>
                          <a:ea typeface="微软雅黑" panose="020B0503020204020204" charset="-122"/>
                          <a:cs typeface="Times New Roman" panose="02020603050405020304"/>
                        </a:rPr>
                        <a:t>4</a:t>
                      </a:r>
                      <a:r>
                        <a:rPr lang="zh-CN" sz="2000" b="0" kern="100" dirty="0">
                          <a:solidFill>
                            <a:srgbClr val="FF0000"/>
                          </a:solidFill>
                          <a:latin typeface="微软雅黑" panose="020B0503020204020204" charset="-122"/>
                          <a:ea typeface="微软雅黑" panose="020B0503020204020204" charset="-122"/>
                          <a:cs typeface="Times New Roman" panose="02020603050405020304"/>
                        </a:rPr>
                        <a:t>】</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发电厂与电网之间、电网与电网</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之间</a:t>
                      </a:r>
                      <a:r>
                        <a:rPr lang="zh-CN" altLang="en-US"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系统</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内部各级电网互供电量</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除外</a:t>
                      </a:r>
                      <a:r>
                        <a:rPr lang="zh-CN" altLang="en-US"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签订</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的购售电合同，按购销合同征收印花税。电网与用户之间签订的供用电合同不征印花税 </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363855">
                <a:tc>
                  <a:txBody>
                    <a:bodyPr/>
                    <a:p>
                      <a:pPr algn="l">
                        <a:lnSpc>
                          <a:spcPct val="120000"/>
                        </a:lnSpc>
                        <a:spcAft>
                          <a:spcPts val="0"/>
                        </a:spcAft>
                      </a:pPr>
                      <a:r>
                        <a:rPr lang="en-US"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2.</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承揽合同：包括加工、定做、修缮、修理、印刷、广告、测绘、测试等合同 </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bl>
          </a:graphicData>
        </a:graphic>
      </p:graphicFrame>
    </p:spTree>
  </p:cSld>
  <p:clrMapOvr>
    <a:masterClrMapping/>
  </p:clrMapOvr>
  <p:transition spd="slow">
    <p:wheel spokes="3"/>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副标题 2"/>
          <p:cNvSpPr>
            <a:spLocks noGrp="1" noRot="1"/>
          </p:cNvSpPr>
          <p:nvPr>
            <p:ph type="subTitle" idx="1"/>
          </p:nvPr>
        </p:nvSpPr>
        <p:spPr/>
        <p:txBody>
          <a:bodyPr anchor="t" anchorCtr="0"/>
          <a:p>
            <a:pPr defTabSz="914400">
              <a:buSzPct val="75000"/>
            </a:pPr>
            <a:endParaRPr lang="zh-CN" altLang="en-US" kern="1200" baseline="0">
              <a:latin typeface="+mn-lt"/>
              <a:ea typeface="+mn-ea"/>
              <a:cs typeface="+mn-cs"/>
            </a:endParaRPr>
          </a:p>
        </p:txBody>
      </p:sp>
      <p:graphicFrame>
        <p:nvGraphicFramePr>
          <p:cNvPr id="4" name="表格 3"/>
          <p:cNvGraphicFramePr>
            <a:graphicFrameLocks noGrp="1"/>
          </p:cNvGraphicFramePr>
          <p:nvPr/>
        </p:nvGraphicFramePr>
        <p:xfrm>
          <a:off x="585788" y="1050925"/>
          <a:ext cx="7724775" cy="5121275"/>
        </p:xfrm>
        <a:graphic>
          <a:graphicData uri="http://schemas.openxmlformats.org/drawingml/2006/table">
            <a:tbl>
              <a:tblPr>
                <a:effectLst/>
                <a:tableStyleId>{5940675A-B579-460E-94D1-54222C63F5DA}</a:tableStyleId>
              </a:tblPr>
              <a:tblGrid>
                <a:gridCol w="7724775"/>
              </a:tblGrid>
              <a:tr h="615217">
                <a:tc>
                  <a:txBody>
                    <a:bodyPr/>
                    <a:p>
                      <a:pPr marL="0" algn="l" defTabSz="685800" rtl="0" eaLnBrk="1" latinLnBrk="0" hangingPunct="1">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3.</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建设工程合同：包括勘察、设计、建筑、安装工程合同的总包合同、分包合同和转包合同 </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922826">
                <a:tc>
                  <a:txBody>
                    <a:bodyPr/>
                    <a:p>
                      <a:pPr marL="0" algn="l" defTabSz="685800" rtl="0" eaLnBrk="1" latinLnBrk="0" hangingPunct="1">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4.</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租赁合同：包括租赁房屋、船舶、飞机、机动车辆、机械、器具、设备等合同；还包括企业、个人出租门店、柜台等所签订的合同。</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marL="0" algn="l" defTabSz="685800" rtl="0" eaLnBrk="1" latinLnBrk="0" hangingPunct="1">
                        <a:lnSpc>
                          <a:spcPct val="120000"/>
                        </a:lnSpc>
                        <a:spcAft>
                          <a:spcPts val="0"/>
                        </a:spcAft>
                      </a:pPr>
                      <a:r>
                        <a:rPr lang="zh-CN" sz="2000" b="0" kern="100" dirty="0">
                          <a:solidFill>
                            <a:srgbClr val="FF0000"/>
                          </a:solidFill>
                          <a:latin typeface="微软雅黑" panose="020B0503020204020204" charset="-122"/>
                          <a:ea typeface="微软雅黑" panose="020B0503020204020204" charset="-122"/>
                          <a:cs typeface="Times New Roman" panose="02020603050405020304"/>
                        </a:rPr>
                        <a:t>【提示】</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不包括企业与主管部门签订的租赁承包合同 </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615217">
                <a:tc>
                  <a:txBody>
                    <a:bodyPr/>
                    <a:p>
                      <a:pPr marL="0" algn="l" defTabSz="685800" rtl="0" eaLnBrk="1" latinLnBrk="0" hangingPunct="1">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5.</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运输合同，包括民用航空运输、铁路运输、海上运输、内河运输、公路运输和联运合同，不包括管道运输合同 </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615217">
                <a:tc>
                  <a:txBody>
                    <a:bodyPr/>
                    <a:p>
                      <a:pPr marL="0" algn="l" defTabSz="685800" rtl="0" eaLnBrk="1" latinLnBrk="0" hangingPunct="1">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6.</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保管合同，包括保管合同或作为合同使用的仓单、栈</a:t>
                      </a:r>
                      <a:r>
                        <a:rPr lang="zh-CN" sz="2000" b="0" kern="100" dirty="0" smtClean="0">
                          <a:solidFill>
                            <a:srgbClr val="000C0C"/>
                          </a:solidFill>
                          <a:latin typeface="微软雅黑" panose="020B0503020204020204" charset="-122"/>
                          <a:ea typeface="微软雅黑" panose="020B0503020204020204" charset="-122"/>
                          <a:cs typeface="Times New Roman" panose="02020603050405020304"/>
                        </a:rPr>
                        <a:t>单</a:t>
                      </a:r>
                      <a:r>
                        <a:rPr lang="zh-CN" altLang="en-US" sz="2000" b="0" kern="100" dirty="0" smtClean="0">
                          <a:solidFill>
                            <a:srgbClr val="000C0C"/>
                          </a:solidFill>
                          <a:latin typeface="微软雅黑" panose="020B0503020204020204" charset="-122"/>
                          <a:ea typeface="微软雅黑" panose="020B0503020204020204" charset="-122"/>
                          <a:cs typeface="Times New Roman" panose="02020603050405020304"/>
                        </a:rPr>
                        <a:t>（</a:t>
                      </a:r>
                      <a:r>
                        <a:rPr lang="zh-CN" sz="2000" b="0" kern="100" dirty="0" smtClean="0">
                          <a:solidFill>
                            <a:srgbClr val="000C0C"/>
                          </a:solidFill>
                          <a:latin typeface="微软雅黑" panose="020B0503020204020204" charset="-122"/>
                          <a:ea typeface="微软雅黑" panose="020B0503020204020204" charset="-122"/>
                          <a:cs typeface="Times New Roman" panose="02020603050405020304"/>
                        </a:rPr>
                        <a:t>或</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称入库</a:t>
                      </a:r>
                      <a:r>
                        <a:rPr lang="zh-CN" sz="2000" b="0" kern="100" dirty="0" smtClean="0">
                          <a:solidFill>
                            <a:srgbClr val="000C0C"/>
                          </a:solidFill>
                          <a:latin typeface="微软雅黑" panose="020B0503020204020204" charset="-122"/>
                          <a:ea typeface="微软雅黑" panose="020B0503020204020204" charset="-122"/>
                          <a:cs typeface="Times New Roman" panose="02020603050405020304"/>
                        </a:rPr>
                        <a:t>单</a:t>
                      </a:r>
                      <a:r>
                        <a:rPr lang="zh-CN" altLang="en-US" sz="2000" b="0" kern="100" dirty="0" smtClean="0">
                          <a:solidFill>
                            <a:srgbClr val="000C0C"/>
                          </a:solidFill>
                          <a:latin typeface="微软雅黑" panose="020B0503020204020204" charset="-122"/>
                          <a:ea typeface="微软雅黑" panose="020B0503020204020204" charset="-122"/>
                          <a:cs typeface="Times New Roman" panose="02020603050405020304"/>
                        </a:rPr>
                        <a:t>）</a:t>
                      </a:r>
                      <a:r>
                        <a:rPr lang="zh-CN" sz="2000" b="0" kern="100" dirty="0" smtClean="0">
                          <a:solidFill>
                            <a:srgbClr val="000C0C"/>
                          </a:solidFill>
                          <a:latin typeface="微软雅黑" panose="020B0503020204020204" charset="-122"/>
                          <a:ea typeface="微软雅黑" panose="020B0503020204020204" charset="-122"/>
                          <a:cs typeface="Times New Roman" panose="02020603050405020304"/>
                        </a:rPr>
                        <a:t>。</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对某些使用不规范的凭证不便计税的，可就其结算单据作为计税贴花的凭证。 </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307609">
                <a:tc>
                  <a:txBody>
                    <a:bodyPr/>
                    <a:p>
                      <a:pPr marL="0" algn="l" defTabSz="685800" rtl="0" eaLnBrk="1" latinLnBrk="0" hangingPunct="1">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7.</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仓储合同 </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615217">
                <a:tc>
                  <a:txBody>
                    <a:bodyPr/>
                    <a:p>
                      <a:pPr marL="0" algn="l" defTabSz="685800" rtl="0" eaLnBrk="1" latinLnBrk="0" hangingPunct="1">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8.</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借款合同：包括银行及其他金融组织和借款</a:t>
                      </a:r>
                      <a:r>
                        <a:rPr lang="zh-CN" sz="2000" b="0" kern="100" dirty="0" smtClean="0">
                          <a:solidFill>
                            <a:srgbClr val="000C0C"/>
                          </a:solidFill>
                          <a:latin typeface="微软雅黑" panose="020B0503020204020204" charset="-122"/>
                          <a:ea typeface="微软雅黑" panose="020B0503020204020204" charset="-122"/>
                          <a:cs typeface="Times New Roman" panose="02020603050405020304"/>
                        </a:rPr>
                        <a:t>人</a:t>
                      </a:r>
                      <a:r>
                        <a:rPr lang="zh-CN" altLang="en-US" sz="2000" b="0" kern="100" dirty="0" smtClean="0">
                          <a:solidFill>
                            <a:srgbClr val="000C0C"/>
                          </a:solidFill>
                          <a:latin typeface="微软雅黑" panose="020B0503020204020204" charset="-122"/>
                          <a:ea typeface="微软雅黑" panose="020B0503020204020204" charset="-122"/>
                          <a:cs typeface="Times New Roman" panose="02020603050405020304"/>
                        </a:rPr>
                        <a:t>（</a:t>
                      </a:r>
                      <a:r>
                        <a:rPr lang="zh-CN" sz="2000" b="0" kern="100" dirty="0" smtClean="0">
                          <a:solidFill>
                            <a:srgbClr val="000C0C"/>
                          </a:solidFill>
                          <a:latin typeface="微软雅黑" panose="020B0503020204020204" charset="-122"/>
                          <a:ea typeface="微软雅黑" panose="020B0503020204020204" charset="-122"/>
                          <a:cs typeface="Times New Roman" panose="02020603050405020304"/>
                        </a:rPr>
                        <a:t>不</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包括银行同业</a:t>
                      </a:r>
                      <a:r>
                        <a:rPr lang="zh-CN" sz="2000" b="0" kern="100" dirty="0" smtClean="0">
                          <a:solidFill>
                            <a:srgbClr val="000C0C"/>
                          </a:solidFill>
                          <a:latin typeface="微软雅黑" panose="020B0503020204020204" charset="-122"/>
                          <a:ea typeface="微软雅黑" panose="020B0503020204020204" charset="-122"/>
                          <a:cs typeface="Times New Roman" panose="02020603050405020304"/>
                        </a:rPr>
                        <a:t>拆借</a:t>
                      </a:r>
                      <a:r>
                        <a:rPr lang="zh-CN" altLang="en-US" sz="2000" b="0" kern="100" dirty="0" smtClean="0">
                          <a:solidFill>
                            <a:srgbClr val="000C0C"/>
                          </a:solidFill>
                          <a:latin typeface="微软雅黑" panose="020B0503020204020204" charset="-122"/>
                          <a:ea typeface="微软雅黑" panose="020B0503020204020204" charset="-122"/>
                          <a:cs typeface="Times New Roman" panose="02020603050405020304"/>
                        </a:rPr>
                        <a:t>）</a:t>
                      </a:r>
                      <a:r>
                        <a:rPr lang="zh-CN" sz="2000" b="0" kern="100" dirty="0" smtClean="0">
                          <a:solidFill>
                            <a:srgbClr val="000C0C"/>
                          </a:solidFill>
                          <a:latin typeface="微软雅黑" panose="020B0503020204020204" charset="-122"/>
                          <a:ea typeface="微软雅黑" panose="020B0503020204020204" charset="-122"/>
                          <a:cs typeface="Times New Roman" panose="02020603050405020304"/>
                        </a:rPr>
                        <a:t>所</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签订的借款合同 </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307609">
                <a:tc>
                  <a:txBody>
                    <a:bodyPr/>
                    <a:p>
                      <a:pPr marL="0" algn="l" defTabSz="685800" rtl="0" eaLnBrk="1" latinLnBrk="0" hangingPunct="1">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9.</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融资租赁合同 </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bl>
          </a:graphicData>
        </a:graphic>
      </p:graphicFrame>
    </p:spTree>
  </p:cSld>
  <p:clrMapOvr>
    <a:masterClrMapping/>
  </p:clrMapOvr>
  <p:transition spd="slow">
    <p:wheel spokes="3"/>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副标题 2"/>
          <p:cNvSpPr>
            <a:spLocks noGrp="1" noRot="1"/>
          </p:cNvSpPr>
          <p:nvPr>
            <p:ph type="subTitle" idx="1"/>
          </p:nvPr>
        </p:nvSpPr>
        <p:spPr/>
        <p:txBody>
          <a:bodyPr anchor="t" anchorCtr="0"/>
          <a:p>
            <a:pPr defTabSz="914400">
              <a:buSzPct val="75000"/>
            </a:pPr>
            <a:endParaRPr lang="zh-CN" altLang="en-US" kern="1200" baseline="0">
              <a:latin typeface="+mn-lt"/>
              <a:ea typeface="+mn-ea"/>
              <a:cs typeface="+mn-cs"/>
            </a:endParaRPr>
          </a:p>
        </p:txBody>
      </p:sp>
      <p:graphicFrame>
        <p:nvGraphicFramePr>
          <p:cNvPr id="4" name="表格 3"/>
          <p:cNvGraphicFramePr>
            <a:graphicFrameLocks noGrp="1"/>
          </p:cNvGraphicFramePr>
          <p:nvPr/>
        </p:nvGraphicFramePr>
        <p:xfrm>
          <a:off x="915988" y="673100"/>
          <a:ext cx="7785100" cy="5499735"/>
        </p:xfrm>
        <a:graphic>
          <a:graphicData uri="http://schemas.openxmlformats.org/drawingml/2006/table">
            <a:tbl>
              <a:tblPr>
                <a:effectLst/>
                <a:tableStyleId>{5940675A-B579-460E-94D1-54222C63F5DA}</a:tableStyleId>
              </a:tblPr>
              <a:tblGrid>
                <a:gridCol w="7785100"/>
              </a:tblGrid>
              <a:tr h="610870">
                <a:tc>
                  <a:txBody>
                    <a:bodyPr/>
                    <a:p>
                      <a:pPr>
                        <a:spcAft>
                          <a:spcPts val="0"/>
                        </a:spcAft>
                      </a:pPr>
                      <a:r>
                        <a:rPr lang="en-US"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10.</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财产保险合同，包括财产、责任、保证、信用等保险合同，不包括再保险合同 </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2139315">
                <a:tc>
                  <a:txBody>
                    <a:bodyPr/>
                    <a:p>
                      <a:pPr>
                        <a:spcAft>
                          <a:spcPts val="0"/>
                        </a:spcAft>
                      </a:pPr>
                      <a:r>
                        <a:rPr lang="en-US"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11.</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技术合同，包括技术开发、转让、咨询、服务等合同。</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spcAft>
                          <a:spcPts val="0"/>
                        </a:spcAft>
                      </a:pPr>
                      <a:r>
                        <a:rPr lang="zh-CN" sz="2000" b="0" kern="100" dirty="0">
                          <a:solidFill>
                            <a:srgbClr val="FF0000"/>
                          </a:solidFill>
                          <a:latin typeface="微软雅黑" panose="020B0503020204020204" charset="-122"/>
                          <a:ea typeface="微软雅黑" panose="020B0503020204020204" charset="-122"/>
                          <a:cs typeface="Times New Roman" panose="02020603050405020304"/>
                        </a:rPr>
                        <a:t>【提示</a:t>
                      </a:r>
                      <a:r>
                        <a:rPr lang="en-US" sz="2000" b="0" kern="100" dirty="0">
                          <a:solidFill>
                            <a:srgbClr val="FF0000"/>
                          </a:solidFill>
                          <a:latin typeface="微软雅黑" panose="020B0503020204020204" charset="-122"/>
                          <a:ea typeface="微软雅黑" panose="020B0503020204020204" charset="-122"/>
                          <a:cs typeface="Times New Roman" panose="02020603050405020304"/>
                        </a:rPr>
                        <a:t>1</a:t>
                      </a:r>
                      <a:r>
                        <a:rPr lang="zh-CN" sz="2000" b="0" kern="100" dirty="0">
                          <a:solidFill>
                            <a:srgbClr val="FF0000"/>
                          </a:solidFill>
                          <a:latin typeface="微软雅黑" panose="020B0503020204020204" charset="-122"/>
                          <a:ea typeface="微软雅黑" panose="020B0503020204020204" charset="-122"/>
                          <a:cs typeface="Times New Roman" panose="02020603050405020304"/>
                        </a:rPr>
                        <a:t>】</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技术转让合同包括专利申请转让、非专利技术转让所书立的合同</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altLang="en-US"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注意</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和产权转移书据的</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区分</a:t>
                      </a:r>
                      <a:r>
                        <a:rPr lang="zh-CN" altLang="en-US"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spcAft>
                          <a:spcPts val="0"/>
                        </a:spcAft>
                      </a:pPr>
                      <a:r>
                        <a:rPr lang="zh-CN" sz="2000" b="0" kern="100" dirty="0">
                          <a:solidFill>
                            <a:srgbClr val="FF0000"/>
                          </a:solidFill>
                          <a:latin typeface="微软雅黑" panose="020B0503020204020204" charset="-122"/>
                          <a:ea typeface="微软雅黑" panose="020B0503020204020204" charset="-122"/>
                          <a:cs typeface="Times New Roman" panose="02020603050405020304"/>
                        </a:rPr>
                        <a:t>【提示</a:t>
                      </a:r>
                      <a:r>
                        <a:rPr lang="en-US" sz="2000" b="0" kern="100" dirty="0">
                          <a:solidFill>
                            <a:srgbClr val="FF0000"/>
                          </a:solidFill>
                          <a:latin typeface="微软雅黑" panose="020B0503020204020204" charset="-122"/>
                          <a:ea typeface="微软雅黑" panose="020B0503020204020204" charset="-122"/>
                          <a:cs typeface="Times New Roman" panose="02020603050405020304"/>
                        </a:rPr>
                        <a:t>2</a:t>
                      </a:r>
                      <a:r>
                        <a:rPr lang="zh-CN" sz="2000" b="0" kern="100" dirty="0">
                          <a:solidFill>
                            <a:srgbClr val="FF0000"/>
                          </a:solidFill>
                          <a:latin typeface="微软雅黑" panose="020B0503020204020204" charset="-122"/>
                          <a:ea typeface="微软雅黑" panose="020B0503020204020204" charset="-122"/>
                          <a:cs typeface="Times New Roman" panose="02020603050405020304"/>
                        </a:rPr>
                        <a:t>】</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一般的法律、会计、审计等方面的咨询不属于技术咨询不贴印花。</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spcAft>
                          <a:spcPts val="0"/>
                        </a:spcAft>
                      </a:pPr>
                      <a:r>
                        <a:rPr lang="zh-CN" sz="2000" b="0" kern="100" dirty="0">
                          <a:solidFill>
                            <a:srgbClr val="FF0000"/>
                          </a:solidFill>
                          <a:latin typeface="微软雅黑" panose="020B0503020204020204" charset="-122"/>
                          <a:ea typeface="微软雅黑" panose="020B0503020204020204" charset="-122"/>
                          <a:cs typeface="Times New Roman" panose="02020603050405020304"/>
                        </a:rPr>
                        <a:t>【提示</a:t>
                      </a:r>
                      <a:r>
                        <a:rPr lang="en-US" sz="2000" b="0" kern="100" dirty="0">
                          <a:solidFill>
                            <a:srgbClr val="FF0000"/>
                          </a:solidFill>
                          <a:latin typeface="微软雅黑" panose="020B0503020204020204" charset="-122"/>
                          <a:ea typeface="微软雅黑" panose="020B0503020204020204" charset="-122"/>
                          <a:cs typeface="Times New Roman" panose="02020603050405020304"/>
                        </a:rPr>
                        <a:t>3</a:t>
                      </a:r>
                      <a:r>
                        <a:rPr lang="zh-CN" sz="2000" b="0" kern="100" dirty="0">
                          <a:solidFill>
                            <a:srgbClr val="FF0000"/>
                          </a:solidFill>
                          <a:latin typeface="微软雅黑" panose="020B0503020204020204" charset="-122"/>
                          <a:ea typeface="微软雅黑" panose="020B0503020204020204" charset="-122"/>
                          <a:cs typeface="Times New Roman" panose="02020603050405020304"/>
                        </a:rPr>
                        <a:t>】</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技术服务合同的征税范围包括技术服务合同、技术培训合同和技术中介合同 </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916305">
                <a:tc>
                  <a:txBody>
                    <a:bodyPr/>
                    <a:p>
                      <a:pPr>
                        <a:spcAft>
                          <a:spcPts val="0"/>
                        </a:spcAft>
                      </a:pPr>
                      <a:r>
                        <a:rPr lang="en-US"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12.</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产权转移书据：包括土地使用权出让和转让书据；房屋等建筑物、构筑物所有权、</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股权</a:t>
                      </a:r>
                      <a:r>
                        <a:rPr lang="zh-CN" altLang="en-US"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不</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包括上市和挂牌公司</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股票</a:t>
                      </a:r>
                      <a:r>
                        <a:rPr lang="zh-CN" altLang="en-US"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rPr>
                        <a:t>、</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商标专用权、著作权、专利权、专有技术使用权转让书据</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1222375">
                <a:tc>
                  <a:txBody>
                    <a:bodyPr/>
                    <a:p>
                      <a:pPr>
                        <a:spcAft>
                          <a:spcPts val="0"/>
                        </a:spcAft>
                      </a:pPr>
                      <a:r>
                        <a:rPr lang="en-US"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13.</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营业账簿：资金账簿和其他营业账簿两类。</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spcAft>
                          <a:spcPts val="0"/>
                        </a:spcAft>
                      </a:pPr>
                      <a:r>
                        <a:rPr lang="zh-CN" sz="2000" b="0" kern="100" dirty="0">
                          <a:solidFill>
                            <a:srgbClr val="FF0000"/>
                          </a:solidFill>
                          <a:latin typeface="微软雅黑" panose="020B0503020204020204" charset="-122"/>
                          <a:ea typeface="微软雅黑" panose="020B0503020204020204" charset="-122"/>
                          <a:cs typeface="Times New Roman" panose="02020603050405020304"/>
                        </a:rPr>
                        <a:t>【提示</a:t>
                      </a:r>
                      <a:r>
                        <a:rPr lang="en-US" sz="2000" b="0" kern="100" dirty="0">
                          <a:solidFill>
                            <a:srgbClr val="FF0000"/>
                          </a:solidFill>
                          <a:latin typeface="微软雅黑" panose="020B0503020204020204" charset="-122"/>
                          <a:ea typeface="微软雅黑" panose="020B0503020204020204" charset="-122"/>
                          <a:cs typeface="Times New Roman" panose="02020603050405020304"/>
                        </a:rPr>
                        <a:t>1</a:t>
                      </a:r>
                      <a:r>
                        <a:rPr lang="zh-CN" sz="2000" b="0" kern="100" dirty="0">
                          <a:solidFill>
                            <a:srgbClr val="FF0000"/>
                          </a:solidFill>
                          <a:latin typeface="微软雅黑" panose="020B0503020204020204" charset="-122"/>
                          <a:ea typeface="微软雅黑" panose="020B0503020204020204" charset="-122"/>
                          <a:cs typeface="Times New Roman" panose="02020603050405020304"/>
                        </a:rPr>
                        <a:t>】</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资金账簿是反映“实收资本”和“资本公积”增减变化的账簿。</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spcAft>
                          <a:spcPts val="0"/>
                        </a:spcAft>
                      </a:pPr>
                      <a:r>
                        <a:rPr lang="zh-CN" sz="2000" b="0" kern="100" dirty="0">
                          <a:solidFill>
                            <a:srgbClr val="FF0000"/>
                          </a:solidFill>
                          <a:latin typeface="微软雅黑" panose="020B0503020204020204" charset="-122"/>
                          <a:ea typeface="微软雅黑" panose="020B0503020204020204" charset="-122"/>
                          <a:cs typeface="Times New Roman" panose="02020603050405020304"/>
                        </a:rPr>
                        <a:t>【提示</a:t>
                      </a:r>
                      <a:r>
                        <a:rPr lang="en-US" sz="2000" b="0" kern="100" dirty="0">
                          <a:solidFill>
                            <a:srgbClr val="FF0000"/>
                          </a:solidFill>
                          <a:latin typeface="微软雅黑" panose="020B0503020204020204" charset="-122"/>
                          <a:ea typeface="微软雅黑" panose="020B0503020204020204" charset="-122"/>
                          <a:cs typeface="Times New Roman" panose="02020603050405020304"/>
                        </a:rPr>
                        <a:t>2</a:t>
                      </a:r>
                      <a:r>
                        <a:rPr lang="zh-CN" sz="2000" b="0" kern="100" dirty="0">
                          <a:solidFill>
                            <a:srgbClr val="FF0000"/>
                          </a:solidFill>
                          <a:latin typeface="微软雅黑" panose="020B0503020204020204" charset="-122"/>
                          <a:ea typeface="微软雅黑" panose="020B0503020204020204" charset="-122"/>
                          <a:cs typeface="Times New Roman" panose="02020603050405020304"/>
                        </a:rPr>
                        <a:t>】</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其他账簿不征收印花税 </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610870">
                <a:tc>
                  <a:txBody>
                    <a:bodyPr/>
                    <a:p>
                      <a:pPr>
                        <a:spcAft>
                          <a:spcPts val="0"/>
                        </a:spcAft>
                      </a:pPr>
                      <a:r>
                        <a:rPr lang="en-US"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14.</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rPr>
                        <a:t>证券交易：对证券交易的出让方征收，不对证券交易的受让方征收 </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bl>
          </a:graphicData>
        </a:graphic>
      </p:graphicFrame>
    </p:spTree>
  </p:cSld>
  <p:clrMapOvr>
    <a:masterClrMapping/>
  </p:clrMapOvr>
  <p:transition spd="slow" advClick="0">
    <p:wheel spokes="3"/>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955040" y="692785"/>
            <a:ext cx="7595870" cy="3081548"/>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72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zh-CN" altLang="en-US" sz="2000" b="1">
                  <a:solidFill>
                    <a:srgbClr val="000C0C"/>
                  </a:solidFill>
                  <a:latin typeface="Arial" panose="020B0604020202020204" pitchFamily="34" charset="0"/>
                  <a:ea typeface="宋体" panose="02010600030101010101" pitchFamily="2" charset="-122"/>
                  <a:sym typeface="+mn-ea"/>
                </a:rPr>
                <a:t>下列各项中，应当征收印花税的项目有（ ）。</a:t>
              </a:r>
              <a:endParaRPr lang="zh-CN" altLang="en-US" sz="2000" b="1">
                <a:solidFill>
                  <a:srgbClr val="000C0C"/>
                </a:solidFill>
                <a:latin typeface="Arial" panose="020B0604020202020204" pitchFamily="34" charset="0"/>
                <a:ea typeface="宋体" panose="02010600030101010101" pitchFamily="2" charset="-122"/>
              </a:endParaRPr>
            </a:p>
            <a:p>
              <a:pPr>
                <a:lnSpc>
                  <a:spcPct val="125000"/>
                </a:lnSpc>
              </a:pPr>
              <a:r>
                <a:rPr lang="zh-CN" altLang="en-US" sz="2000" b="1">
                  <a:solidFill>
                    <a:srgbClr val="000C0C"/>
                  </a:solidFill>
                  <a:latin typeface="Arial" panose="020B0604020202020204" pitchFamily="34" charset="0"/>
                  <a:ea typeface="宋体" panose="02010600030101010101" pitchFamily="2" charset="-122"/>
                  <a:sym typeface="+mn-ea"/>
                </a:rPr>
                <a:t>A、股份转让合同 </a:t>
              </a:r>
              <a:endParaRPr lang="zh-CN" altLang="en-US" sz="2000" b="1">
                <a:solidFill>
                  <a:srgbClr val="000C0C"/>
                </a:solidFill>
                <a:latin typeface="Arial" panose="020B0604020202020204" pitchFamily="34" charset="0"/>
                <a:ea typeface="宋体" panose="02010600030101010101" pitchFamily="2" charset="-122"/>
              </a:endParaRPr>
            </a:p>
            <a:p>
              <a:pPr>
                <a:lnSpc>
                  <a:spcPct val="125000"/>
                </a:lnSpc>
              </a:pPr>
              <a:r>
                <a:rPr lang="zh-CN" altLang="en-US" sz="2000" b="1">
                  <a:solidFill>
                    <a:srgbClr val="000C0C"/>
                  </a:solidFill>
                  <a:latin typeface="Arial" panose="020B0604020202020204" pitchFamily="34" charset="0"/>
                  <a:ea typeface="宋体" panose="02010600030101010101" pitchFamily="2" charset="-122"/>
                  <a:sym typeface="+mn-ea"/>
                </a:rPr>
                <a:t>B、财务咨询合同 </a:t>
              </a:r>
              <a:endParaRPr lang="zh-CN" altLang="en-US" sz="2000" b="1">
                <a:solidFill>
                  <a:srgbClr val="000C0C"/>
                </a:solidFill>
                <a:latin typeface="Arial" panose="020B0604020202020204" pitchFamily="34" charset="0"/>
                <a:ea typeface="宋体" panose="02010600030101010101" pitchFamily="2" charset="-122"/>
              </a:endParaRPr>
            </a:p>
            <a:p>
              <a:pPr>
                <a:lnSpc>
                  <a:spcPct val="125000"/>
                </a:lnSpc>
              </a:pPr>
              <a:r>
                <a:rPr lang="zh-CN" altLang="en-US" sz="2000" b="1">
                  <a:solidFill>
                    <a:srgbClr val="000C0C"/>
                  </a:solidFill>
                  <a:latin typeface="Arial" panose="020B0604020202020204" pitchFamily="34" charset="0"/>
                  <a:ea typeface="宋体" panose="02010600030101010101" pitchFamily="2" charset="-122"/>
                  <a:sym typeface="+mn-ea"/>
                </a:rPr>
                <a:t>C、劳动合同 </a:t>
              </a:r>
              <a:endParaRPr lang="zh-CN" altLang="en-US" sz="2000" b="1">
                <a:solidFill>
                  <a:srgbClr val="000C0C"/>
                </a:solidFill>
                <a:latin typeface="Arial" panose="020B0604020202020204" pitchFamily="34" charset="0"/>
                <a:ea typeface="宋体" panose="02010600030101010101" pitchFamily="2" charset="-122"/>
              </a:endParaRPr>
            </a:p>
            <a:p>
              <a:pPr>
                <a:lnSpc>
                  <a:spcPct val="125000"/>
                </a:lnSpc>
              </a:pPr>
              <a:r>
                <a:rPr lang="zh-CN" altLang="en-US" sz="2000" b="1">
                  <a:solidFill>
                    <a:srgbClr val="000C0C"/>
                  </a:solidFill>
                  <a:latin typeface="Arial" panose="020B0604020202020204" pitchFamily="34" charset="0"/>
                  <a:ea typeface="宋体" panose="02010600030101010101" pitchFamily="2" charset="-122"/>
                  <a:sym typeface="+mn-ea"/>
                </a:rPr>
                <a:t>D、代理进出口合同 </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794385" y="4077335"/>
            <a:ext cx="7746365" cy="1379220"/>
          </a:xfrm>
          <a:prstGeom prst="rect">
            <a:avLst/>
          </a:prstGeom>
          <a:noFill/>
        </p:spPr>
        <p:txBody>
          <a:bodyPr wrap="square" rtlCol="0" anchor="t">
            <a:noAutofit/>
          </a:bodyPr>
          <a:p>
            <a:pPr indent="466725">
              <a:lnSpc>
                <a:spcPct val="140000"/>
              </a:lnSpc>
              <a:buSzTx/>
              <a:buFont typeface="Arial" panose="020B0604020202020204" pitchFamily="34" charset="0"/>
            </a:pPr>
            <a:r>
              <a:rPr lang="zh-CN" sz="1800" b="1" dirty="0">
                <a:solidFill>
                  <a:srgbClr val="FF0000"/>
                </a:solidFill>
                <a:latin typeface="宋体" panose="02010600030101010101" pitchFamily="2" charset="-122"/>
                <a:cs typeface="宋体" panose="02010600030101010101" pitchFamily="2" charset="-122"/>
                <a:sym typeface="+mn-ea"/>
              </a:rPr>
              <a:t>【答案】</a:t>
            </a:r>
            <a:r>
              <a:rPr lang="en-US" altLang="zh-CN" sz="1800" b="1" dirty="0">
                <a:solidFill>
                  <a:srgbClr val="FF0000"/>
                </a:solidFill>
                <a:cs typeface="宋体" panose="02010600030101010101" pitchFamily="2" charset="-122"/>
                <a:sym typeface="+mn-ea"/>
              </a:rPr>
              <a:t>A</a:t>
            </a:r>
            <a:endParaRPr lang="en-US" altLang="zh-CN" sz="1800" b="1" dirty="0">
              <a:solidFill>
                <a:srgbClr val="FF0000"/>
              </a:solidFill>
              <a:cs typeface="宋体" panose="02010600030101010101" pitchFamily="2" charset="-122"/>
              <a:sym typeface="+mn-ea"/>
            </a:endParaRPr>
          </a:p>
          <a:p>
            <a:pPr indent="466725">
              <a:lnSpc>
                <a:spcPct val="140000"/>
              </a:lnSpc>
              <a:buSzTx/>
              <a:buFont typeface="Arial" panose="020B0604020202020204" pitchFamily="34" charset="0"/>
            </a:pPr>
            <a:r>
              <a:rPr lang="zh-CN" sz="1800" b="1" dirty="0">
                <a:solidFill>
                  <a:srgbClr val="FF0000"/>
                </a:solidFill>
                <a:latin typeface="宋体" panose="02010600030101010101" pitchFamily="2" charset="-122"/>
                <a:cs typeface="宋体" panose="02010600030101010101" pitchFamily="2" charset="-122"/>
                <a:sym typeface="+mn-ea"/>
              </a:rPr>
              <a:t>【解析】</a:t>
            </a:r>
            <a:r>
              <a:rPr lang="zh-CN" altLang="en-US" sz="1800" b="1">
                <a:solidFill>
                  <a:srgbClr val="000C0C"/>
                </a:solidFill>
                <a:sym typeface="+mn-ea"/>
              </a:rPr>
              <a:t> </a:t>
            </a:r>
            <a:r>
              <a:rPr lang="zh-CN" altLang="en-US" sz="1800">
                <a:solidFill>
                  <a:srgbClr val="000C0C"/>
                </a:solidFill>
                <a:latin typeface="微软雅黑" panose="020B0503020204020204" charset="-122"/>
                <a:ea typeface="微软雅黑" panose="020B0503020204020204" charset="-122"/>
                <a:cs typeface="微软雅黑" panose="020B0503020204020204" charset="-122"/>
                <a:sym typeface="+mn-ea"/>
              </a:rPr>
              <a:t>股份转让合同按产权转移书据纳税，选项BCD均不属于印花税征税范围。</a:t>
            </a:r>
            <a:endParaRPr lang="zh-CN" altLang="en-US" sz="1800">
              <a:solidFill>
                <a:srgbClr val="000C0C"/>
              </a:solidFill>
              <a:latin typeface="微软雅黑" panose="020B0503020204020204" charset="-122"/>
              <a:ea typeface="微软雅黑" panose="020B0503020204020204" charset="-122"/>
              <a:cs typeface="微软雅黑" panose="020B0503020204020204" charset="-122"/>
            </a:endParaRPr>
          </a:p>
          <a:p>
            <a:pPr indent="466725">
              <a:lnSpc>
                <a:spcPct val="140000"/>
              </a:lnSpc>
              <a:buSzTx/>
              <a:buFont typeface="Arial" panose="020B0604020202020204" pitchFamily="34" charset="0"/>
            </a:pP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文本框 1"/>
          <p:cNvSpPr txBox="1"/>
          <p:nvPr/>
        </p:nvSpPr>
        <p:spPr>
          <a:xfrm>
            <a:off x="661988" y="622300"/>
            <a:ext cx="5329237" cy="460375"/>
          </a:xfrm>
          <a:prstGeom prst="rect">
            <a:avLst/>
          </a:prstGeom>
          <a:noFill/>
          <a:ln w="9525">
            <a:noFill/>
          </a:ln>
        </p:spPr>
        <p:txBody>
          <a:bodyPr wrap="square" anchor="t" anchorCtr="0">
            <a:spAutoFit/>
          </a:bodyPr>
          <a:p>
            <a:r>
              <a:rPr lang="zh-CN" altLang="en-US" sz="2400" dirty="0">
                <a:solidFill>
                  <a:srgbClr val="000C0C"/>
                </a:solidFill>
                <a:latin typeface="微软雅黑" panose="020B0503020204020204" charset="-122"/>
                <a:ea typeface="微软雅黑" panose="020B0503020204020204" charset="-122"/>
                <a:cs typeface="微软雅黑" panose="020B0503020204020204" charset="-122"/>
              </a:rPr>
              <a:t>（二）  印花税</a:t>
            </a:r>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纳税义务人</a:t>
            </a:r>
            <a:endParaRPr lang="zh-CN" altLang="en-US" sz="2400">
              <a:latin typeface="微软雅黑" panose="020B0503020204020204" charset="-122"/>
              <a:ea typeface="微软雅黑" panose="020B0503020204020204" charset="-122"/>
              <a:cs typeface="微软雅黑" panose="020B0503020204020204" charset="-122"/>
            </a:endParaRPr>
          </a:p>
        </p:txBody>
      </p:sp>
      <p:sp>
        <p:nvSpPr>
          <p:cNvPr id="65538" name="文本框 4"/>
          <p:cNvSpPr txBox="1"/>
          <p:nvPr/>
        </p:nvSpPr>
        <p:spPr>
          <a:xfrm>
            <a:off x="1030288" y="1485900"/>
            <a:ext cx="7594600" cy="1808480"/>
          </a:xfrm>
          <a:prstGeom prst="rect">
            <a:avLst/>
          </a:prstGeom>
          <a:noFill/>
          <a:ln w="9525">
            <a:noFill/>
          </a:ln>
        </p:spPr>
        <p:txBody>
          <a:bodyPr wrap="square" anchor="t" anchorCtr="0">
            <a:spAutoFit/>
          </a:bodyPr>
          <a:p>
            <a:pPr>
              <a:lnSpc>
                <a:spcPct val="125000"/>
              </a:lnSpc>
              <a:spcBef>
                <a:spcPts val="0"/>
              </a:spcBef>
              <a:spcAft>
                <a:spcPts val="0"/>
              </a:spcAft>
              <a:buClr>
                <a:srgbClr val="FF3300"/>
              </a:buClr>
            </a:pPr>
            <a:r>
              <a:rPr lang="zh-CN" altLang="en-US" b="1" dirty="0">
                <a:solidFill>
                  <a:srgbClr val="000C0C"/>
                </a:solidFill>
                <a:latin typeface="Arial" panose="020B0604020202020204" pitchFamily="34" charset="0"/>
                <a:ea typeface="宋体" panose="02010600030101010101" pitchFamily="2" charset="-122"/>
              </a:rPr>
              <a:t>      </a:t>
            </a:r>
            <a:r>
              <a:rPr lang="zh-CN" altLang="en-US" sz="2000" b="1" dirty="0">
                <a:solidFill>
                  <a:srgbClr val="000C0C"/>
                </a:solidFill>
                <a:latin typeface="微软雅黑" panose="020B0503020204020204" charset="-122"/>
                <a:ea typeface="微软雅黑" panose="020B0503020204020204" charset="-122"/>
                <a:cs typeface="微软雅黑" panose="020B0503020204020204" charset="-122"/>
              </a:rPr>
              <a:t> </a:t>
            </a:r>
            <a:r>
              <a:rPr lang="zh-CN" altLang="zh-CN" sz="2000" dirty="0">
                <a:solidFill>
                  <a:srgbClr val="000C0C"/>
                </a:solidFill>
                <a:latin typeface="微软雅黑" panose="020B0503020204020204" charset="-122"/>
                <a:ea typeface="微软雅黑" panose="020B0503020204020204" charset="-122"/>
                <a:cs typeface="微软雅黑" panose="020B0503020204020204" charset="-122"/>
              </a:rPr>
              <a:t>在中华人民共和国境内</a:t>
            </a:r>
            <a:r>
              <a:rPr lang="zh-CN" altLang="en-US" sz="2000" b="1">
                <a:solidFill>
                  <a:srgbClr val="FF0000"/>
                </a:solidFill>
                <a:latin typeface="微软雅黑" panose="020B0503020204020204" charset="-122"/>
                <a:ea typeface="微软雅黑" panose="020B0503020204020204" charset="-122"/>
                <a:cs typeface="微软雅黑" panose="020B0503020204020204" charset="-122"/>
              </a:rPr>
              <a:t>书立</a:t>
            </a:r>
            <a:r>
              <a:rPr lang="zh-CN" altLang="zh-CN" sz="2000" dirty="0">
                <a:solidFill>
                  <a:srgbClr val="000C0C"/>
                </a:solidFill>
                <a:latin typeface="微软雅黑" panose="020B0503020204020204" charset="-122"/>
                <a:ea typeface="微软雅黑" panose="020B0503020204020204" charset="-122"/>
                <a:cs typeface="微软雅黑" panose="020B0503020204020204" charset="-122"/>
              </a:rPr>
              <a:t>应税凭证，进行证券交易的单位和个人，为印花税的纳税人，应当依照本法规定缴纳印花税。</a:t>
            </a:r>
            <a:endParaRPr lang="zh-CN" altLang="zh-CN" sz="20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buClr>
                <a:srgbClr val="FF3300"/>
              </a:buClr>
            </a:pPr>
            <a:endParaRPr lang="zh-CN" altLang="en-US" sz="2800" b="1" dirty="0">
              <a:solidFill>
                <a:srgbClr val="000C0C"/>
              </a:solidFill>
              <a:latin typeface="Arial" panose="020B0604020202020204" pitchFamily="34" charset="0"/>
              <a:ea typeface="宋体" panose="02010600030101010101" pitchFamily="2" charset="-122"/>
            </a:endParaRPr>
          </a:p>
          <a:p>
            <a:pPr>
              <a:buClr>
                <a:srgbClr val="FF3300"/>
              </a:buClr>
              <a:buFont typeface="Wingdings 2" panose="05020102010507070707" pitchFamily="18" charset="2"/>
              <a:buChar char="³"/>
            </a:pPr>
            <a:endParaRPr lang="zh-CN" altLang="en-US" sz="2800" b="1" dirty="0">
              <a:solidFill>
                <a:srgbClr val="000C0C"/>
              </a:solidFill>
              <a:latin typeface="Arial" panose="020B0604020202020204" pitchFamily="34" charset="0"/>
              <a:ea typeface="宋体" panose="02010600030101010101" pitchFamily="2" charset="-122"/>
            </a:endParaRPr>
          </a:p>
        </p:txBody>
      </p:sp>
    </p:spTree>
  </p:cSld>
  <p:clrMapOvr>
    <a:masterClrMapping/>
  </p:clrMapOvr>
  <p:transition spd="slow" advClick="0" advTm="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标题 1"/>
          <p:cNvSpPr>
            <a:spLocks noGrp="1" noRot="1"/>
          </p:cNvSpPr>
          <p:nvPr>
            <p:ph type="ctrTitle"/>
          </p:nvPr>
        </p:nvSpPr>
        <p:spPr/>
        <p:txBody>
          <a:bodyPr anchor="ctr" anchorCtr="0"/>
          <a:p>
            <a:pPr defTabSz="914400">
              <a:buClrTx/>
              <a:buSzTx/>
              <a:buFontTx/>
              <a:buNone/>
            </a:pPr>
            <a:endParaRPr lang="zh-CN" altLang="en-US" kern="1200" baseline="0">
              <a:latin typeface="+mj-lt"/>
              <a:ea typeface="+mj-ea"/>
              <a:cs typeface="+mj-cs"/>
            </a:endParaRPr>
          </a:p>
        </p:txBody>
      </p:sp>
      <p:sp>
        <p:nvSpPr>
          <p:cNvPr id="3" name="副标题 2"/>
          <p:cNvSpPr>
            <a:spLocks noGrp="1" noRot="1"/>
          </p:cNvSpPr>
          <p:nvPr>
            <p:ph type="subTitle" idx="1"/>
          </p:nvPr>
        </p:nvSpPr>
        <p:spPr>
          <a:xfrm>
            <a:off x="685800" y="927100"/>
            <a:ext cx="8112125" cy="4711700"/>
          </a:xfrm>
        </p:spPr>
        <p:txBody>
          <a:bodyPr anchor="t"/>
          <a:p>
            <a:pPr marL="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None/>
            </a:pPr>
            <a:r>
              <a:rPr kumimoji="0" lang="zh-CN" altLang="zh-CN" sz="24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【提示</a:t>
            </a:r>
            <a:r>
              <a:rPr kumimoji="0" lang="en-US" altLang="zh-CN" sz="24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1</a:t>
            </a:r>
            <a:r>
              <a:rPr kumimoji="0" lang="zh-CN" altLang="zh-CN" sz="24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a:t>
            </a:r>
            <a:r>
              <a:rPr kumimoji="0" lang="zh-CN" altLang="zh-CN"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应税凭证，是规定的书面形式的合同、产权转移书据、营业账簿。</a:t>
            </a:r>
            <a:endParaRPr kumimoji="0" lang="zh-CN" altLang="zh-CN"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endParaRPr>
          </a:p>
          <a:p>
            <a:pPr marL="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None/>
            </a:pPr>
            <a:r>
              <a:rPr kumimoji="0" lang="zh-CN" altLang="zh-CN" sz="24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【提示</a:t>
            </a:r>
            <a:r>
              <a:rPr kumimoji="0" lang="en-US" altLang="zh-CN" sz="24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2</a:t>
            </a:r>
            <a:r>
              <a:rPr kumimoji="0" lang="zh-CN" altLang="zh-CN" sz="24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a:t>
            </a:r>
            <a:r>
              <a:rPr kumimoji="0" lang="zh-CN" altLang="zh-CN"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证券交易，是指在依法设立的证券交易所上市交易或者在国务院批准的其他证券交易场所转让公司股票和以股票为基础发行的存托凭证。</a:t>
            </a:r>
            <a:endParaRPr kumimoji="0" lang="zh-CN" altLang="zh-CN"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endParaRPr>
          </a:p>
          <a:p>
            <a:pPr marL="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None/>
            </a:pPr>
            <a:r>
              <a:rPr kumimoji="0" lang="zh-CN" sz="2400" i="0" u="none" strike="noStrike" kern="1200" cap="none" spc="0" normalizeH="0" baseline="0" noProof="1">
                <a:solidFill>
                  <a:srgbClr val="000000"/>
                </a:solidFill>
                <a:latin typeface="微软雅黑" panose="020B0503020204020204" charset="-122"/>
                <a:ea typeface="微软雅黑" panose="020B0503020204020204" charset="-122"/>
                <a:cs typeface="微软雅黑" panose="020B0503020204020204" charset="-122"/>
                <a:sym typeface="+mn-ea"/>
              </a:rPr>
              <a:t>证券交易印花税对证券交易的出让方征收，不对受让方征收。</a:t>
            </a:r>
            <a:endParaRPr kumimoji="0" lang="zh-CN" altLang="en-US" sz="3200" b="0" i="0" u="none" strike="noStrike" kern="1200" cap="none" spc="0" normalizeH="0" baseline="0" noProof="1" dirty="0">
              <a:solidFill>
                <a:srgbClr val="000C0C"/>
              </a:solidFill>
              <a:latin typeface="微软雅黑" panose="020B0503020204020204" charset="-122"/>
              <a:ea typeface="微软雅黑" panose="020B0503020204020204" charset="-122"/>
              <a:cs typeface="+mn-cs"/>
            </a:endParaRPr>
          </a:p>
          <a:p>
            <a:pPr marL="0" marR="0" indent="0" algn="l" defTabSz="914400" rtl="0" eaLnBrk="1" fontAlgn="base" latinLnBrk="0" hangingPunct="1">
              <a:lnSpc>
                <a:spcPct val="120000"/>
              </a:lnSpc>
              <a:spcBef>
                <a:spcPts val="0"/>
              </a:spcBef>
              <a:spcAft>
                <a:spcPts val="0"/>
              </a:spcAft>
              <a:buClrTx/>
              <a:buSzTx/>
              <a:buFont typeface="Wingdings" panose="05000000000000000000" pitchFamily="2" charset="2"/>
              <a:buNone/>
            </a:pPr>
            <a:endParaRPr kumimoji="0" lang="zh-CN" altLang="en-US" sz="3200" b="0" i="0" u="none" strike="noStrike" kern="1200" cap="none" spc="0" normalizeH="0" baseline="0" noProof="1" dirty="0">
              <a:solidFill>
                <a:srgbClr val="000C0C"/>
              </a:solidFill>
              <a:latin typeface="微软雅黑" panose="020B0503020204020204" charset="-122"/>
              <a:ea typeface="微软雅黑" panose="020B0503020204020204" charset="-122"/>
              <a:cs typeface="+mn-cs"/>
            </a:endParaRPr>
          </a:p>
        </p:txBody>
      </p:sp>
      <p:sp>
        <p:nvSpPr>
          <p:cNvPr id="4" name="云形标注 3"/>
          <p:cNvSpPr/>
          <p:nvPr/>
        </p:nvSpPr>
        <p:spPr>
          <a:xfrm>
            <a:off x="2771458" y="3429000"/>
            <a:ext cx="5757863" cy="3541713"/>
          </a:xfrm>
          <a:prstGeom prst="cloudCallout">
            <a:avLst>
              <a:gd name="adj1" fmla="val 6073"/>
              <a:gd name="adj2" fmla="val -106279"/>
            </a:avLst>
          </a:prstGeom>
        </p:spPr>
        <p:style>
          <a:lnRef idx="2">
            <a:schemeClr val="accent6"/>
          </a:lnRef>
          <a:fillRef idx="1">
            <a:schemeClr val="lt1"/>
          </a:fillRef>
          <a:effectRef idx="0">
            <a:schemeClr val="accent6"/>
          </a:effectRef>
          <a:fontRef idx="minor">
            <a:schemeClr val="dk1"/>
          </a:fontRef>
        </p:style>
        <p:txBody>
          <a:bodyPr rtlCol="0" anchor="ctr"/>
          <a:p>
            <a:pPr algn="l" fontAlgn="base"/>
            <a:r>
              <a:rPr lang="zh-CN" altLang="en-US" b="1" strike="noStrike" noProof="1">
                <a:solidFill>
                  <a:schemeClr val="accent1">
                    <a:lumMod val="10000"/>
                  </a:schemeClr>
                </a:solidFill>
              </a:rPr>
              <a:t>《民法典》第</a:t>
            </a:r>
            <a:r>
              <a:rPr lang="en-US" altLang="zh-CN" b="1" strike="noStrike" noProof="1">
                <a:solidFill>
                  <a:schemeClr val="accent1">
                    <a:lumMod val="10000"/>
                  </a:schemeClr>
                </a:solidFill>
              </a:rPr>
              <a:t>469</a:t>
            </a:r>
            <a:r>
              <a:rPr lang="zh-CN" altLang="en-US" b="1" strike="noStrike" noProof="1">
                <a:solidFill>
                  <a:schemeClr val="accent1">
                    <a:lumMod val="10000"/>
                  </a:schemeClr>
                </a:solidFill>
              </a:rPr>
              <a:t>条：当事人订立合同，可以采用书面形式、口头形式或者其他形式。</a:t>
            </a:r>
            <a:endParaRPr lang="zh-CN" altLang="en-US" b="1" strike="noStrike" noProof="1">
              <a:solidFill>
                <a:schemeClr val="accent1">
                  <a:lumMod val="10000"/>
                </a:schemeClr>
              </a:solidFill>
            </a:endParaRPr>
          </a:p>
          <a:p>
            <a:pPr algn="l" fontAlgn="base"/>
            <a:r>
              <a:rPr lang="zh-CN" altLang="en-US" b="1" u="sng" strike="noStrike" noProof="1">
                <a:solidFill>
                  <a:srgbClr val="FF0000"/>
                </a:solidFill>
              </a:rPr>
              <a:t>书面形式</a:t>
            </a:r>
            <a:r>
              <a:rPr lang="zh-CN" altLang="en-US" b="1" strike="noStrike" noProof="1">
                <a:solidFill>
                  <a:schemeClr val="accent1">
                    <a:lumMod val="10000"/>
                  </a:schemeClr>
                </a:solidFill>
              </a:rPr>
              <a:t>是合同书、信件、电报、电传、传真等可以有形地表现所载内容的形式。</a:t>
            </a:r>
            <a:endParaRPr lang="zh-CN" altLang="en-US" b="1" strike="noStrike" noProof="1">
              <a:solidFill>
                <a:schemeClr val="accent1">
                  <a:lumMod val="10000"/>
                </a:schemeClr>
              </a:solidFill>
            </a:endParaRPr>
          </a:p>
          <a:p>
            <a:pPr algn="l" fontAlgn="base"/>
            <a:r>
              <a:rPr lang="zh-CN" altLang="en-US" b="1" strike="noStrike" noProof="1">
                <a:solidFill>
                  <a:schemeClr val="accent1">
                    <a:lumMod val="10000"/>
                  </a:schemeClr>
                </a:solidFill>
              </a:rPr>
              <a:t>以电子数据交换、电子邮件等方式能够有形地表现</a:t>
            </a:r>
            <a:r>
              <a:rPr lang="zh-CN" altLang="en-US" b="1" strike="noStrike" noProof="1">
                <a:solidFill>
                  <a:schemeClr val="accent1">
                    <a:lumMod val="10000"/>
                  </a:schemeClr>
                </a:solidFill>
                <a:sym typeface="+mn-ea"/>
              </a:rPr>
              <a:t>所载内容，并可以随时调取查用的数据电文，视为书面形式。</a:t>
            </a:r>
            <a:endParaRPr lang="zh-CN" altLang="en-US" b="1" strike="noStrike" noProof="1">
              <a:solidFill>
                <a:schemeClr val="accent1">
                  <a:lumMod val="10000"/>
                </a:schemeClr>
              </a:solidFill>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xit" presetSubtype="4" fill="hold" grpId="1" nodeType="clickEffect">
                                  <p:stCondLst>
                                    <p:cond delay="0"/>
                                  </p:stCondLst>
                                  <p:childTnLst>
                                    <p:anim calcmode="lin" valueType="num">
                                      <p:cBhvr>
                                        <p:cTn id="12" dur="500"/>
                                        <p:tgtEl>
                                          <p:spTgt spid="4"/>
                                        </p:tgtEl>
                                        <p:attrNameLst>
                                          <p:attrName>ppt_y</p:attrName>
                                        </p:attrNameLst>
                                      </p:cBhvr>
                                      <p:tavLst>
                                        <p:tav tm="0">
                                          <p:val>
                                            <p:strVal val="#ppt_y"/>
                                          </p:val>
                                        </p:tav>
                                        <p:tav tm="100000">
                                          <p:val>
                                            <p:strVal val="#ppt_y+#ppt_h*1.125000"/>
                                          </p:val>
                                        </p:tav>
                                      </p:tavLst>
                                    </p:anim>
                                    <p:animEffect transition="out" filter="wipe(down)">
                                      <p:cBhvr>
                                        <p:cTn id="13" dur="500"/>
                                        <p:tgtEl>
                                          <p:spTgt spid="4"/>
                                        </p:tgtEl>
                                      </p:cBhvr>
                                    </p:animEffect>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2"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3" nodeType="clickEffect">
                                  <p:stCondLst>
                                    <p:cond delay="0"/>
                                  </p:stCondLst>
                                  <p:childTnLst>
                                    <p:anim calcmode="lin" valueType="num">
                                      <p:cBhvr additive="base">
                                        <p:cTn id="24" dur="500"/>
                                        <p:tgtEl>
                                          <p:spTgt spid="4"/>
                                        </p:tgtEl>
                                        <p:attrNameLst>
                                          <p:attrName>ppt_x</p:attrName>
                                        </p:attrNameLst>
                                      </p:cBhvr>
                                      <p:tavLst>
                                        <p:tav tm="0">
                                          <p:val>
                                            <p:strVal val="ppt_x"/>
                                          </p:val>
                                        </p:tav>
                                        <p:tav tm="100000">
                                          <p:val>
                                            <p:strVal val="ppt_x"/>
                                          </p:val>
                                        </p:tav>
                                      </p:tavLst>
                                    </p:anim>
                                    <p:anim calcmode="lin" valueType="num">
                                      <p:cBhvr additive="base">
                                        <p:cTn id="25" dur="500"/>
                                        <p:tgtEl>
                                          <p:spTgt spid="4"/>
                                        </p:tgtEl>
                                        <p:attrNameLst>
                                          <p:attrName>ppt_y</p:attrName>
                                        </p:attrNameLst>
                                      </p:cBhvr>
                                      <p:tavLst>
                                        <p:tav tm="0">
                                          <p:val>
                                            <p:strVal val="ppt_y"/>
                                          </p:val>
                                        </p:tav>
                                        <p:tav tm="100000">
                                          <p:val>
                                            <p:strVal val="1+ppt_h/2"/>
                                          </p:val>
                                        </p:tav>
                                      </p:tavLst>
                                    </p:anim>
                                    <p:set>
                                      <p:cBhvr>
                                        <p:cTn id="26"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P spid="4" grpId="2" bldLvl="0" animBg="1"/>
      <p:bldP spid="4" grpId="3"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 name="流程图: 准备 36"/>
          <p:cNvSpPr/>
          <p:nvPr/>
        </p:nvSpPr>
        <p:spPr>
          <a:xfrm>
            <a:off x="1042988" y="1339850"/>
            <a:ext cx="3960813" cy="577850"/>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cxnSp>
        <p:nvCxnSpPr>
          <p:cNvPr id="6" name="直接连接符 5"/>
          <p:cNvCxnSpPr/>
          <p:nvPr/>
        </p:nvCxnSpPr>
        <p:spPr>
          <a:xfrm>
            <a:off x="1609725" y="3695700"/>
            <a:ext cx="6040438" cy="317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1601788" y="3221038"/>
            <a:ext cx="241300" cy="47466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819275" y="3155950"/>
            <a:ext cx="87313" cy="9048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51435" tIns="25717" rIns="51435" bIns="25717" numCol="1" spcCol="0" rtlCol="0" fromWordArt="0" anchor="ctr" anchorCtr="0" forceAA="0" compatLnSpc="1">
            <a:noAutofit/>
          </a:bodyPr>
          <a:lstStyle/>
          <a:p>
            <a:pPr algn="ctr" fontAlgn="base"/>
            <a:endParaRPr lang="zh-CN" altLang="en-US" sz="900" strike="noStrike" noProof="1" dirty="0">
              <a:latin typeface="微软雅黑" panose="020B0503020204020204" charset="-122"/>
              <a:ea typeface="微软雅黑" panose="020B0503020204020204" charset="-122"/>
            </a:endParaRPr>
          </a:p>
        </p:txBody>
      </p:sp>
      <p:sp>
        <p:nvSpPr>
          <p:cNvPr id="9" name="椭圆 8"/>
          <p:cNvSpPr/>
          <p:nvPr/>
        </p:nvSpPr>
        <p:spPr>
          <a:xfrm>
            <a:off x="1881188" y="2700338"/>
            <a:ext cx="361950" cy="361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51435" tIns="25717" rIns="51435" bIns="25717" numCol="1" spcCol="0" rtlCol="0" fromWordArt="0" anchor="ctr" anchorCtr="0" forceAA="0" compatLnSpc="1">
            <a:noAutofit/>
          </a:bodyPr>
          <a:lstStyle/>
          <a:p>
            <a:pPr algn="ctr" fontAlgn="base"/>
            <a:r>
              <a:rPr lang="en-US" altLang="zh-CN" sz="900" b="1" strike="noStrike" noProof="1" dirty="0">
                <a:solidFill>
                  <a:srgbClr val="000C0C"/>
                </a:solidFill>
                <a:latin typeface="微软雅黑" panose="020B0503020204020204" charset="-122"/>
                <a:ea typeface="微软雅黑" panose="020B0503020204020204" charset="-122"/>
              </a:rPr>
              <a:t>01</a:t>
            </a:r>
            <a:endParaRPr lang="en-US" altLang="zh-CN" sz="900" b="1" strike="noStrike" noProof="1" dirty="0">
              <a:solidFill>
                <a:srgbClr val="000C0C"/>
              </a:solidFill>
              <a:latin typeface="微软雅黑" panose="020B0503020204020204" charset="-122"/>
              <a:ea typeface="微软雅黑" panose="020B0503020204020204" charset="-122"/>
            </a:endParaRPr>
          </a:p>
        </p:txBody>
      </p:sp>
      <p:grpSp>
        <p:nvGrpSpPr>
          <p:cNvPr id="2" name="组合 9"/>
          <p:cNvGrpSpPr/>
          <p:nvPr/>
        </p:nvGrpSpPr>
        <p:grpSpPr>
          <a:xfrm>
            <a:off x="1819275" y="2638425"/>
            <a:ext cx="485775" cy="485775"/>
            <a:chOff x="857250" y="1893093"/>
            <a:chExt cx="864394" cy="864394"/>
          </a:xfrm>
        </p:grpSpPr>
        <p:sp>
          <p:nvSpPr>
            <p:cNvPr id="11" name="弧形 10"/>
            <p:cNvSpPr/>
            <p:nvPr/>
          </p:nvSpPr>
          <p:spPr>
            <a:xfrm>
              <a:off x="857250" y="1893093"/>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12" name="弧形 11"/>
            <p:cNvSpPr/>
            <p:nvPr/>
          </p:nvSpPr>
          <p:spPr>
            <a:xfrm>
              <a:off x="857250" y="1893093"/>
              <a:ext cx="864394" cy="864394"/>
            </a:xfrm>
            <a:prstGeom prst="arc">
              <a:avLst>
                <a:gd name="adj1" fmla="val 7448849"/>
                <a:gd name="adj2" fmla="val 17571339"/>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grpSp>
      <p:sp>
        <p:nvSpPr>
          <p:cNvPr id="13" name="文本框 12"/>
          <p:cNvSpPr txBox="1"/>
          <p:nvPr/>
        </p:nvSpPr>
        <p:spPr>
          <a:xfrm>
            <a:off x="2366963" y="2647950"/>
            <a:ext cx="1655762" cy="280988"/>
          </a:xfrm>
          <a:prstGeom prst="rect">
            <a:avLst/>
          </a:prstGeom>
          <a:noFill/>
          <a:ln w="9525">
            <a:noFill/>
          </a:ln>
        </p:spPr>
        <p:txBody>
          <a:bodyPr wrap="square" lIns="51435" tIns="25717" rIns="51435" bIns="25717" anchor="t" anchorCtr="0">
            <a:spAutoFit/>
          </a:bodyPr>
          <a:p>
            <a:r>
              <a:rPr lang="zh-CN" altLang="en-US" sz="1500" b="1" dirty="0">
                <a:solidFill>
                  <a:srgbClr val="000C0C"/>
                </a:solidFill>
                <a:latin typeface="微软雅黑" panose="020B0503020204020204" charset="-122"/>
                <a:ea typeface="微软雅黑" panose="020B0503020204020204" charset="-122"/>
              </a:rPr>
              <a:t>立合同人</a:t>
            </a:r>
            <a:endParaRPr lang="zh-CN" altLang="en-US" sz="1500" b="1" dirty="0">
              <a:solidFill>
                <a:srgbClr val="000C0C"/>
              </a:solidFill>
              <a:latin typeface="微软雅黑" panose="020B0503020204020204" charset="-122"/>
              <a:ea typeface="微软雅黑" panose="020B0503020204020204" charset="-122"/>
            </a:endParaRPr>
          </a:p>
        </p:txBody>
      </p:sp>
      <p:cxnSp>
        <p:nvCxnSpPr>
          <p:cNvPr id="14" name="直接连接符 13"/>
          <p:cNvCxnSpPr/>
          <p:nvPr/>
        </p:nvCxnSpPr>
        <p:spPr>
          <a:xfrm flipH="1">
            <a:off x="2401888" y="3705225"/>
            <a:ext cx="241300" cy="47466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flipV="1">
            <a:off x="2357438" y="4146550"/>
            <a:ext cx="88900" cy="889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51435" tIns="25717" rIns="51435" bIns="25717" numCol="1" spcCol="0" rtlCol="0" fromWordArt="0" anchor="ctr" anchorCtr="0" forceAA="0" compatLnSpc="1">
            <a:noAutofit/>
          </a:bodyPr>
          <a:lstStyle/>
          <a:p>
            <a:pPr algn="ctr" fontAlgn="base"/>
            <a:endParaRPr lang="zh-CN" altLang="en-US" sz="900" strike="noStrike" noProof="1" dirty="0">
              <a:latin typeface="微软雅黑" panose="020B0503020204020204" charset="-122"/>
              <a:ea typeface="微软雅黑" panose="020B0503020204020204" charset="-122"/>
            </a:endParaRPr>
          </a:p>
        </p:txBody>
      </p:sp>
      <p:sp>
        <p:nvSpPr>
          <p:cNvPr id="16" name="椭圆 15"/>
          <p:cNvSpPr/>
          <p:nvPr/>
        </p:nvSpPr>
        <p:spPr>
          <a:xfrm>
            <a:off x="2025650" y="4338638"/>
            <a:ext cx="361950" cy="3603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51435" tIns="25717" rIns="51435" bIns="25717" numCol="1" spcCol="0" rtlCol="0" fromWordArt="0" anchor="ctr" anchorCtr="0" forceAA="0" compatLnSpc="1">
            <a:noAutofit/>
          </a:bodyPr>
          <a:lstStyle/>
          <a:p>
            <a:pPr algn="ctr" fontAlgn="base"/>
            <a:r>
              <a:rPr lang="en-US" altLang="zh-CN" sz="900" strike="noStrike" noProof="1" dirty="0">
                <a:latin typeface="微软雅黑" panose="020B0503020204020204" charset="-122"/>
                <a:ea typeface="微软雅黑" panose="020B0503020204020204" charset="-122"/>
              </a:rPr>
              <a:t>02</a:t>
            </a:r>
            <a:endParaRPr lang="zh-CN" altLang="en-US" sz="900" strike="noStrike" noProof="1" dirty="0">
              <a:latin typeface="微软雅黑" panose="020B0503020204020204" charset="-122"/>
              <a:ea typeface="微软雅黑" panose="020B0503020204020204" charset="-122"/>
            </a:endParaRPr>
          </a:p>
        </p:txBody>
      </p:sp>
      <p:grpSp>
        <p:nvGrpSpPr>
          <p:cNvPr id="3" name="组合 16"/>
          <p:cNvGrpSpPr/>
          <p:nvPr/>
        </p:nvGrpSpPr>
        <p:grpSpPr>
          <a:xfrm>
            <a:off x="1963738" y="4275138"/>
            <a:ext cx="485775" cy="487362"/>
            <a:chOff x="857250" y="1893093"/>
            <a:chExt cx="864394" cy="864394"/>
          </a:xfrm>
        </p:grpSpPr>
        <p:sp>
          <p:nvSpPr>
            <p:cNvPr id="18" name="弧形 17"/>
            <p:cNvSpPr/>
            <p:nvPr/>
          </p:nvSpPr>
          <p:spPr>
            <a:xfrm>
              <a:off x="857250" y="1893093"/>
              <a:ext cx="864394" cy="864394"/>
            </a:xfrm>
            <a:prstGeom prst="arc">
              <a:avLst>
                <a:gd name="adj1" fmla="val 3406397"/>
                <a:gd name="adj2" fmla="val 20528884"/>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19" name="弧形 18"/>
            <p:cNvSpPr/>
            <p:nvPr/>
          </p:nvSpPr>
          <p:spPr>
            <a:xfrm>
              <a:off x="857250" y="1893093"/>
              <a:ext cx="864394" cy="864394"/>
            </a:xfrm>
            <a:prstGeom prst="arc">
              <a:avLst>
                <a:gd name="adj1" fmla="val 7448849"/>
                <a:gd name="adj2" fmla="val 17571339"/>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grpSp>
      <p:sp>
        <p:nvSpPr>
          <p:cNvPr id="20" name="文本框 19"/>
          <p:cNvSpPr txBox="1"/>
          <p:nvPr/>
        </p:nvSpPr>
        <p:spPr>
          <a:xfrm>
            <a:off x="2449513" y="4294188"/>
            <a:ext cx="1655762" cy="280987"/>
          </a:xfrm>
          <a:prstGeom prst="rect">
            <a:avLst/>
          </a:prstGeom>
          <a:noFill/>
          <a:ln w="9525">
            <a:noFill/>
          </a:ln>
        </p:spPr>
        <p:txBody>
          <a:bodyPr wrap="square" lIns="51435" tIns="25717" rIns="51435" bIns="25717" anchor="t" anchorCtr="0">
            <a:spAutoFit/>
          </a:bodyPr>
          <a:p>
            <a:r>
              <a:rPr lang="zh-CN" altLang="en-US" sz="1500" b="1" dirty="0">
                <a:solidFill>
                  <a:srgbClr val="000C0C"/>
                </a:solidFill>
                <a:latin typeface="微软雅黑" panose="020B0503020204020204" charset="-122"/>
                <a:ea typeface="微软雅黑" panose="020B0503020204020204" charset="-122"/>
              </a:rPr>
              <a:t>立账簿人</a:t>
            </a:r>
            <a:endParaRPr lang="zh-CN" altLang="en-US" sz="1500" b="1" dirty="0">
              <a:solidFill>
                <a:srgbClr val="000C0C"/>
              </a:solidFill>
              <a:latin typeface="微软雅黑" panose="020B0503020204020204" charset="-122"/>
              <a:ea typeface="微软雅黑" panose="020B0503020204020204" charset="-122"/>
            </a:endParaRPr>
          </a:p>
        </p:txBody>
      </p:sp>
      <p:cxnSp>
        <p:nvCxnSpPr>
          <p:cNvPr id="21" name="直接连接符 20"/>
          <p:cNvCxnSpPr/>
          <p:nvPr/>
        </p:nvCxnSpPr>
        <p:spPr>
          <a:xfrm flipV="1">
            <a:off x="4491038" y="3221038"/>
            <a:ext cx="241300" cy="47466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4708525" y="3155950"/>
            <a:ext cx="88900" cy="9048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51435" tIns="25717" rIns="51435" bIns="25717" numCol="1" spcCol="0" rtlCol="0" fromWordArt="0" anchor="ctr" anchorCtr="0" forceAA="0" compatLnSpc="1">
            <a:noAutofit/>
          </a:bodyPr>
          <a:lstStyle/>
          <a:p>
            <a:pPr algn="ctr" fontAlgn="base"/>
            <a:endParaRPr lang="zh-CN" altLang="en-US" sz="900" strike="noStrike" noProof="1" dirty="0">
              <a:latin typeface="微软雅黑" panose="020B0503020204020204" charset="-122"/>
              <a:ea typeface="微软雅黑" panose="020B0503020204020204" charset="-122"/>
            </a:endParaRPr>
          </a:p>
        </p:txBody>
      </p:sp>
      <p:sp>
        <p:nvSpPr>
          <p:cNvPr id="23" name="椭圆 22"/>
          <p:cNvSpPr/>
          <p:nvPr/>
        </p:nvSpPr>
        <p:spPr>
          <a:xfrm>
            <a:off x="4770438" y="2700338"/>
            <a:ext cx="361950" cy="3619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51435" tIns="25717" rIns="51435" bIns="25717" numCol="1" spcCol="0" rtlCol="0" fromWordArt="0" anchor="ctr" anchorCtr="0" forceAA="0" compatLnSpc="1">
            <a:noAutofit/>
          </a:bodyPr>
          <a:lstStyle/>
          <a:p>
            <a:pPr algn="ctr" fontAlgn="base"/>
            <a:r>
              <a:rPr lang="en-US" altLang="zh-CN" sz="900" strike="noStrike" noProof="1" dirty="0">
                <a:latin typeface="微软雅黑" panose="020B0503020204020204" charset="-122"/>
                <a:ea typeface="微软雅黑" panose="020B0503020204020204" charset="-122"/>
              </a:rPr>
              <a:t>03</a:t>
            </a:r>
            <a:endParaRPr lang="zh-CN" altLang="en-US" sz="900" strike="noStrike" noProof="1" dirty="0">
              <a:latin typeface="微软雅黑" panose="020B0503020204020204" charset="-122"/>
              <a:ea typeface="微软雅黑" panose="020B0503020204020204" charset="-122"/>
            </a:endParaRPr>
          </a:p>
        </p:txBody>
      </p:sp>
      <p:grpSp>
        <p:nvGrpSpPr>
          <p:cNvPr id="10" name="组合 23"/>
          <p:cNvGrpSpPr/>
          <p:nvPr/>
        </p:nvGrpSpPr>
        <p:grpSpPr>
          <a:xfrm>
            <a:off x="4708525" y="2638425"/>
            <a:ext cx="485775" cy="485775"/>
            <a:chOff x="857250" y="1893093"/>
            <a:chExt cx="864394" cy="864394"/>
          </a:xfrm>
        </p:grpSpPr>
        <p:sp>
          <p:nvSpPr>
            <p:cNvPr id="25" name="弧形 24"/>
            <p:cNvSpPr/>
            <p:nvPr/>
          </p:nvSpPr>
          <p:spPr>
            <a:xfrm>
              <a:off x="857250" y="1893093"/>
              <a:ext cx="864394" cy="864394"/>
            </a:xfrm>
            <a:prstGeom prst="arc">
              <a:avLst>
                <a:gd name="adj1" fmla="val 3406397"/>
                <a:gd name="adj2" fmla="val 20528884"/>
              </a:avLst>
            </a:prstGeom>
            <a:ln>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26" name="弧形 25"/>
            <p:cNvSpPr/>
            <p:nvPr/>
          </p:nvSpPr>
          <p:spPr>
            <a:xfrm>
              <a:off x="857250" y="1893093"/>
              <a:ext cx="864394" cy="864394"/>
            </a:xfrm>
            <a:prstGeom prst="arc">
              <a:avLst>
                <a:gd name="adj1" fmla="val 7448849"/>
                <a:gd name="adj2" fmla="val 17571339"/>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grpSp>
      <p:sp>
        <p:nvSpPr>
          <p:cNvPr id="27" name="文本框 26"/>
          <p:cNvSpPr txBox="1"/>
          <p:nvPr/>
        </p:nvSpPr>
        <p:spPr>
          <a:xfrm>
            <a:off x="4492625" y="2181225"/>
            <a:ext cx="1654175" cy="280988"/>
          </a:xfrm>
          <a:prstGeom prst="rect">
            <a:avLst/>
          </a:prstGeom>
          <a:noFill/>
          <a:ln w="9525">
            <a:noFill/>
          </a:ln>
        </p:spPr>
        <p:txBody>
          <a:bodyPr wrap="square" lIns="51435" tIns="25717" rIns="51435" bIns="25717" anchor="t" anchorCtr="0">
            <a:spAutoFit/>
          </a:bodyPr>
          <a:p>
            <a:r>
              <a:rPr lang="zh-CN" altLang="en-US" sz="1500" b="1" dirty="0">
                <a:solidFill>
                  <a:srgbClr val="000C0C"/>
                </a:solidFill>
                <a:latin typeface="微软雅黑" panose="020B0503020204020204" charset="-122"/>
                <a:ea typeface="微软雅黑" panose="020B0503020204020204" charset="-122"/>
              </a:rPr>
              <a:t>立据人</a:t>
            </a:r>
            <a:endParaRPr lang="zh-CN" altLang="en-US" sz="1500" b="1" dirty="0">
              <a:solidFill>
                <a:srgbClr val="000C0C"/>
              </a:solidFill>
              <a:latin typeface="微软雅黑" panose="020B0503020204020204" charset="-122"/>
              <a:ea typeface="微软雅黑" panose="020B0503020204020204" charset="-122"/>
            </a:endParaRPr>
          </a:p>
        </p:txBody>
      </p:sp>
      <p:cxnSp>
        <p:nvCxnSpPr>
          <p:cNvPr id="4" name="直接连接符 3"/>
          <p:cNvCxnSpPr/>
          <p:nvPr/>
        </p:nvCxnSpPr>
        <p:spPr>
          <a:xfrm flipV="1">
            <a:off x="6432550" y="3246438"/>
            <a:ext cx="241300" cy="47307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6538913" y="2835275"/>
            <a:ext cx="1655763" cy="385763"/>
          </a:xfrm>
          <a:prstGeom prst="rect">
            <a:avLst/>
          </a:prstGeom>
          <a:noFill/>
          <a:ln w="9525">
            <a:noFill/>
          </a:ln>
        </p:spPr>
        <p:txBody>
          <a:bodyPr wrap="square" lIns="51435" tIns="25717" rIns="51435" bIns="25717" anchor="t">
            <a:spAutoFit/>
          </a:bodyPr>
          <a:p>
            <a:r>
              <a:rPr lang="zh-CN" altLang="en-US" sz="1500" b="1" noProof="1" dirty="0">
                <a:solidFill>
                  <a:srgbClr val="000C0C"/>
                </a:solidFill>
                <a:latin typeface="微软雅黑" panose="020B0503020204020204" charset="-122"/>
                <a:ea typeface="微软雅黑" panose="020B0503020204020204" charset="-122"/>
                <a:cs typeface="+mn-cs"/>
              </a:rPr>
              <a:t>使用人</a:t>
            </a:r>
            <a:endParaRPr lang="zh-CN" altLang="en-US" sz="1500" b="1" noProof="1" dirty="0">
              <a:solidFill>
                <a:srgbClr val="000C0C"/>
              </a:solidFill>
              <a:latin typeface="微软雅黑" panose="020B0503020204020204" charset="-122"/>
              <a:ea typeface="微软雅黑" panose="020B0503020204020204" charset="-122"/>
            </a:endParaRPr>
          </a:p>
          <a:p>
            <a:endParaRPr lang="zh-CN" altLang="en-US" sz="675" noProof="1" dirty="0">
              <a:latin typeface="微软雅黑" panose="020B0503020204020204" charset="-122"/>
              <a:ea typeface="微软雅黑" panose="020B0503020204020204" charset="-122"/>
            </a:endParaRPr>
          </a:p>
        </p:txBody>
      </p:sp>
      <p:sp>
        <p:nvSpPr>
          <p:cNvPr id="24" name="椭圆 23"/>
          <p:cNvSpPr/>
          <p:nvPr/>
        </p:nvSpPr>
        <p:spPr>
          <a:xfrm>
            <a:off x="6313488" y="3021013"/>
            <a:ext cx="361950" cy="3619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51435" tIns="25717" rIns="51435" bIns="25717" numCol="1" spcCol="0" rtlCol="0" fromWordArt="0" anchor="ctr" anchorCtr="0" forceAA="0" compatLnSpc="1">
            <a:noAutofit/>
          </a:bodyPr>
          <a:p>
            <a:pPr algn="ctr" fontAlgn="base"/>
            <a:r>
              <a:rPr lang="en-US" altLang="zh-CN" sz="900" strike="noStrike" noProof="1" dirty="0">
                <a:latin typeface="微软雅黑" panose="020B0503020204020204" charset="-122"/>
                <a:ea typeface="微软雅黑" panose="020B0503020204020204" charset="-122"/>
              </a:rPr>
              <a:t>0</a:t>
            </a:r>
            <a:r>
              <a:rPr lang="en-US" sz="900" strike="noStrike" noProof="1" dirty="0">
                <a:latin typeface="微软雅黑" panose="020B0503020204020204" charset="-122"/>
                <a:ea typeface="微软雅黑" panose="020B0503020204020204" charset="-122"/>
              </a:rPr>
              <a:t>4</a:t>
            </a:r>
            <a:endParaRPr lang="en-US" sz="900" strike="noStrike" noProof="1" dirty="0">
              <a:latin typeface="微软雅黑" panose="020B0503020204020204" charset="-122"/>
              <a:ea typeface="微软雅黑" panose="020B0503020204020204" charset="-122"/>
            </a:endParaRPr>
          </a:p>
        </p:txBody>
      </p:sp>
      <p:cxnSp>
        <p:nvCxnSpPr>
          <p:cNvPr id="31" name="直接连接符 30"/>
          <p:cNvCxnSpPr/>
          <p:nvPr/>
        </p:nvCxnSpPr>
        <p:spPr>
          <a:xfrm flipH="1">
            <a:off x="5368925" y="3698875"/>
            <a:ext cx="239713" cy="47466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5608638" y="4235450"/>
            <a:ext cx="1409700" cy="512763"/>
          </a:xfrm>
          <a:prstGeom prst="rect">
            <a:avLst/>
          </a:prstGeom>
          <a:noFill/>
          <a:ln w="9525">
            <a:noFill/>
          </a:ln>
        </p:spPr>
        <p:txBody>
          <a:bodyPr wrap="square" lIns="51435" tIns="25717" rIns="51435" bIns="25717" anchor="t" anchorCtr="0">
            <a:spAutoFit/>
          </a:bodyPr>
          <a:p>
            <a:r>
              <a:rPr lang="zh-CN" altLang="en-US" sz="1500" b="1" dirty="0">
                <a:solidFill>
                  <a:srgbClr val="000C0C"/>
                </a:solidFill>
                <a:latin typeface="微软雅黑" panose="020B0503020204020204" charset="-122"/>
                <a:ea typeface="微软雅黑" panose="020B0503020204020204" charset="-122"/>
              </a:rPr>
              <a:t>各类电子应税凭证的签订人</a:t>
            </a:r>
            <a:endParaRPr lang="zh-CN" altLang="en-US" sz="1500" b="1" dirty="0">
              <a:solidFill>
                <a:srgbClr val="000C0C"/>
              </a:solidFill>
              <a:latin typeface="微软雅黑" panose="020B0503020204020204" charset="-122"/>
              <a:ea typeface="微软雅黑" panose="020B0503020204020204" charset="-122"/>
            </a:endParaRPr>
          </a:p>
        </p:txBody>
      </p:sp>
      <p:sp>
        <p:nvSpPr>
          <p:cNvPr id="36" name="椭圆 35"/>
          <p:cNvSpPr/>
          <p:nvPr/>
        </p:nvSpPr>
        <p:spPr>
          <a:xfrm>
            <a:off x="5132388" y="4214813"/>
            <a:ext cx="361950" cy="3603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51435" tIns="25717" rIns="51435" bIns="25717" numCol="1" spcCol="0" rtlCol="0" fromWordArt="0" anchor="ctr" anchorCtr="0" forceAA="0" compatLnSpc="1">
            <a:noAutofit/>
          </a:bodyPr>
          <a:p>
            <a:pPr algn="ctr" fontAlgn="base"/>
            <a:r>
              <a:rPr lang="en-US" sz="900" b="1" strike="noStrike" noProof="1" dirty="0">
                <a:solidFill>
                  <a:srgbClr val="000C0C"/>
                </a:solidFill>
                <a:latin typeface="微软雅黑" panose="020B0503020204020204" charset="-122"/>
                <a:ea typeface="微软雅黑" panose="020B0503020204020204" charset="-122"/>
              </a:rPr>
              <a:t>05</a:t>
            </a:r>
            <a:endParaRPr lang="en-US" sz="900" b="1" strike="noStrike" noProof="1" dirty="0">
              <a:solidFill>
                <a:srgbClr val="000C0C"/>
              </a:solidFill>
              <a:latin typeface="微软雅黑" panose="020B0503020204020204" charset="-122"/>
              <a:ea typeface="微软雅黑" panose="020B0503020204020204" charset="-122"/>
            </a:endParaRPr>
          </a:p>
        </p:txBody>
      </p:sp>
      <p:sp>
        <p:nvSpPr>
          <p:cNvPr id="53284" name="标题 36"/>
          <p:cNvSpPr>
            <a:spLocks noGrp="1" noRot="1"/>
          </p:cNvSpPr>
          <p:nvPr>
            <p:ph type="title" idx="4294967295"/>
          </p:nvPr>
        </p:nvSpPr>
        <p:spPr>
          <a:xfrm>
            <a:off x="1008063" y="1123950"/>
            <a:ext cx="3927475" cy="857250"/>
          </a:xfrm>
        </p:spPr>
        <p:txBody>
          <a:bodyPr anchor="ctr">
            <a:normAutofit/>
          </a:bodyPr>
          <a:p>
            <a:pPr marL="0" marR="0" indent="0" algn="ctr" defTabSz="913765" rtl="0" eaLnBrk="1" fontAlgn="auto" latinLnBrk="0" hangingPunct="1">
              <a:lnSpc>
                <a:spcPct val="100000"/>
              </a:lnSpc>
              <a:spcBef>
                <a:spcPct val="0"/>
              </a:spcBef>
              <a:spcAft>
                <a:spcPct val="0"/>
              </a:spcAft>
              <a:buClrTx/>
              <a:buSzTx/>
              <a:buFontTx/>
              <a:buNone/>
            </a:pPr>
            <a:r>
              <a:rPr kumimoji="0" lang="zh-CN" altLang="en-US" sz="4400" b="1" i="0" u="none" strike="noStrike" kern="1200" cap="none" spc="0" normalizeH="0" baseline="0" noProof="1" dirty="0">
                <a:solidFill>
                  <a:srgbClr val="000C0C"/>
                </a:solidFill>
                <a:latin typeface="+mj-lt"/>
                <a:ea typeface="+mj-ea"/>
                <a:cs typeface="+mj-cs"/>
              </a:rPr>
              <a:t>  </a:t>
            </a:r>
            <a:r>
              <a:rPr kumimoji="0" lang="zh-CN" altLang="en-US" sz="2800" i="0" u="none" strike="noStrike" kern="1200" cap="none" spc="0" normalizeH="0" baseline="0" noProof="1" dirty="0">
                <a:solidFill>
                  <a:schemeClr val="bg1"/>
                </a:solidFill>
                <a:latin typeface="微软雅黑" panose="020B0503020204020204" charset="-122"/>
                <a:ea typeface="微软雅黑" panose="020B0503020204020204" charset="-122"/>
                <a:cs typeface="+mj-cs"/>
              </a:rPr>
              <a:t>印花税</a:t>
            </a:r>
            <a:r>
              <a:rPr kumimoji="0" lang="zh-CN" altLang="en-US" sz="2800" i="0" u="none" strike="noStrike" kern="1200" cap="none" spc="0" normalizeH="0" baseline="0" noProof="1" dirty="0">
                <a:solidFill>
                  <a:schemeClr val="bg1"/>
                </a:solidFill>
                <a:latin typeface="微软雅黑" panose="020B0503020204020204" charset="-122"/>
                <a:ea typeface="微软雅黑" panose="020B0503020204020204" charset="-122"/>
                <a:cs typeface="+mj-cs"/>
                <a:sym typeface="宋体" panose="02010600030101010101" pitchFamily="2" charset="-122"/>
              </a:rPr>
              <a:t>纳税义务人</a:t>
            </a:r>
            <a:endParaRPr kumimoji="0" lang="zh-CN" altLang="en-US" sz="2800" i="0" u="none" strike="noStrike" kern="1200" cap="none" spc="0" normalizeH="0" baseline="0" noProof="1" dirty="0">
              <a:solidFill>
                <a:schemeClr val="bg1"/>
              </a:solidFill>
              <a:latin typeface="微软雅黑" panose="020B0503020204020204" charset="-122"/>
              <a:ea typeface="微软雅黑" panose="020B0503020204020204" charset="-122"/>
              <a:cs typeface="+mj-cs"/>
              <a:sym typeface="宋体" panose="02010600030101010101" pitchFamily="2" charset="-122"/>
            </a:endParaRPr>
          </a:p>
        </p:txBody>
      </p:sp>
      <p:sp>
        <p:nvSpPr>
          <p:cNvPr id="67615" name="文本框 36"/>
          <p:cNvSpPr txBox="1"/>
          <p:nvPr/>
        </p:nvSpPr>
        <p:spPr>
          <a:xfrm>
            <a:off x="2243138" y="5246688"/>
            <a:ext cx="5666105" cy="398780"/>
          </a:xfrm>
          <a:prstGeom prst="rect">
            <a:avLst/>
          </a:prstGeom>
          <a:noFill/>
          <a:ln w="9525">
            <a:noFill/>
          </a:ln>
        </p:spPr>
        <p:txBody>
          <a:bodyPr wrap="none" anchor="t" anchorCtr="0">
            <a:spAutoFit/>
          </a:bodyPr>
          <a:p>
            <a:r>
              <a:rPr lang="zh-CN" altLang="zh-CN" sz="2000" dirty="0">
                <a:solidFill>
                  <a:srgbClr val="002699"/>
                </a:solidFill>
                <a:latin typeface="微软雅黑" panose="020B0503020204020204" charset="-122"/>
                <a:ea typeface="微软雅黑" panose="020B0503020204020204" charset="-122"/>
              </a:rPr>
              <a:t>【提示</a:t>
            </a:r>
            <a:r>
              <a:rPr lang="en-US" altLang="zh-CN" sz="2000" dirty="0">
                <a:solidFill>
                  <a:srgbClr val="002699"/>
                </a:solidFill>
                <a:latin typeface="微软雅黑" panose="020B0503020204020204" charset="-122"/>
                <a:ea typeface="微软雅黑" panose="020B0503020204020204" charset="-122"/>
              </a:rPr>
              <a:t>1</a:t>
            </a:r>
            <a:r>
              <a:rPr lang="zh-CN" altLang="zh-CN" sz="2000" dirty="0">
                <a:solidFill>
                  <a:srgbClr val="002699"/>
                </a:solidFill>
                <a:latin typeface="微软雅黑" panose="020B0503020204020204" charset="-122"/>
                <a:ea typeface="微软雅黑" panose="020B0503020204020204" charset="-122"/>
              </a:rPr>
              <a:t>】</a:t>
            </a:r>
            <a:r>
              <a:rPr lang="zh-CN" altLang="zh-CN" sz="2000" dirty="0">
                <a:solidFill>
                  <a:srgbClr val="FF0000"/>
                </a:solidFill>
                <a:latin typeface="微软雅黑" panose="020B0503020204020204" charset="-122"/>
                <a:ea typeface="微软雅黑" panose="020B0503020204020204" charset="-122"/>
              </a:rPr>
              <a:t>不包括合同的担保人、证人、鉴定人。</a:t>
            </a:r>
            <a:endParaRPr lang="zh-CN" altLang="zh-CN" sz="2000" dirty="0">
              <a:solidFill>
                <a:srgbClr val="FF0000"/>
              </a:soli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1000"/>
                                        <p:tgtEl>
                                          <p:spTgt spid="13"/>
                                        </p:tgtEl>
                                      </p:cBhvr>
                                    </p:animEffect>
                                  </p:childTnLst>
                                </p:cTn>
                              </p:par>
                            </p:childTnLst>
                          </p:cTn>
                        </p:par>
                        <p:par>
                          <p:cTn id="28" fill="hold">
                            <p:stCondLst>
                              <p:cond delay="5000"/>
                            </p:stCondLst>
                            <p:childTnLst>
                              <p:par>
                                <p:cTn id="29" presetID="22" presetClass="entr" presetSubtype="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5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6000"/>
                            </p:stCondLst>
                            <p:childTnLst>
                              <p:par>
                                <p:cTn id="37" presetID="10" presetClass="entr" presetSubtype="0"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750"/>
                                        <p:tgtEl>
                                          <p:spTgt spid="3"/>
                                        </p:tgtEl>
                                      </p:cBhvr>
                                    </p:animEffect>
                                  </p:childTnLst>
                                </p:cTn>
                              </p:par>
                            </p:childTnLst>
                          </p:cTn>
                        </p:par>
                        <p:par>
                          <p:cTn id="40" fill="hold">
                            <p:stCondLst>
                              <p:cond delay="70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childTnLst>
                                </p:cTn>
                              </p:par>
                            </p:childTnLst>
                          </p:cTn>
                        </p:par>
                        <p:par>
                          <p:cTn id="44" fill="hold">
                            <p:stCondLst>
                              <p:cond delay="80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1000"/>
                                        <p:tgtEl>
                                          <p:spTgt spid="20"/>
                                        </p:tgtEl>
                                      </p:cBhvr>
                                    </p:animEffect>
                                  </p:childTnLst>
                                </p:cTn>
                              </p:par>
                            </p:childTnLst>
                          </p:cTn>
                        </p:par>
                        <p:par>
                          <p:cTn id="48" fill="hold">
                            <p:stCondLst>
                              <p:cond delay="9000"/>
                            </p:stCondLst>
                            <p:childTnLst>
                              <p:par>
                                <p:cTn id="49" presetID="22" presetClass="entr" presetSubtype="4"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down)">
                                      <p:cBhvr>
                                        <p:cTn id="51" dur="500"/>
                                        <p:tgtEl>
                                          <p:spTgt spid="21"/>
                                        </p:tgtEl>
                                      </p:cBhvr>
                                    </p:animEffect>
                                  </p:childTnLst>
                                </p:cTn>
                              </p:par>
                            </p:childTnLst>
                          </p:cTn>
                        </p:par>
                        <p:par>
                          <p:cTn id="52" fill="hold">
                            <p:stCondLst>
                              <p:cond delay="9500"/>
                            </p:stCondLst>
                            <p:childTnLst>
                              <p:par>
                                <p:cTn id="53" presetID="10"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par>
                          <p:cTn id="56" fill="hold">
                            <p:stCondLst>
                              <p:cond delay="10000"/>
                            </p:stCondLst>
                            <p:childTnLst>
                              <p:par>
                                <p:cTn id="57" presetID="10" presetClass="entr" presetSubtype="0" fill="hold"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750"/>
                                        <p:tgtEl>
                                          <p:spTgt spid="10"/>
                                        </p:tgtEl>
                                      </p:cBhvr>
                                    </p:animEffect>
                                  </p:childTnLst>
                                </p:cTn>
                              </p:par>
                            </p:childTnLst>
                          </p:cTn>
                        </p:par>
                        <p:par>
                          <p:cTn id="60" fill="hold">
                            <p:stCondLst>
                              <p:cond delay="1100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childTnLst>
                                </p:cTn>
                              </p:par>
                            </p:childTnLst>
                          </p:cTn>
                        </p:par>
                        <p:par>
                          <p:cTn id="64" fill="hold">
                            <p:stCondLst>
                              <p:cond delay="1200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1000"/>
                                        <p:tgtEl>
                                          <p:spTgt spid="27"/>
                                        </p:tgtEl>
                                      </p:cBhvr>
                                    </p:animEffect>
                                  </p:childTnLst>
                                </p:cTn>
                              </p:par>
                            </p:childTnLst>
                          </p:cTn>
                        </p:par>
                        <p:par>
                          <p:cTn id="68" fill="hold">
                            <p:stCondLst>
                              <p:cond delay="13000"/>
                            </p:stCondLst>
                            <p:childTnLst>
                              <p:par>
                                <p:cTn id="69" presetID="22" presetClass="entr" presetSubtype="4" fill="hold" nodeType="after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down)">
                                      <p:cBhvr>
                                        <p:cTn id="71" dur="500"/>
                                        <p:tgtEl>
                                          <p:spTgt spid="4"/>
                                        </p:tgtEl>
                                      </p:cBhvr>
                                    </p:animEffect>
                                  </p:childTnLst>
                                </p:cTn>
                              </p:par>
                            </p:childTnLst>
                          </p:cTn>
                        </p:par>
                        <p:par>
                          <p:cTn id="72" fill="hold">
                            <p:stCondLst>
                              <p:cond delay="13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1000"/>
                                        <p:tgtEl>
                                          <p:spTgt spid="24"/>
                                        </p:tgtEl>
                                      </p:cBhvr>
                                    </p:animEffect>
                                  </p:childTnLst>
                                </p:cTn>
                              </p:par>
                            </p:childTnLst>
                          </p:cTn>
                        </p:par>
                        <p:par>
                          <p:cTn id="76" fill="hold">
                            <p:stCondLst>
                              <p:cond delay="14500"/>
                            </p:stCondLst>
                            <p:childTnLst>
                              <p:par>
                                <p:cTn id="77" presetID="22" presetClass="entr" presetSubtype="8" fill="hold" grpId="0" nodeType="after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wipe(left)">
                                      <p:cBhvr>
                                        <p:cTn id="79" dur="1000"/>
                                        <p:tgtEl>
                                          <p:spTgt spid="5"/>
                                        </p:tgtEl>
                                      </p:cBhvr>
                                    </p:animEffect>
                                  </p:childTnLst>
                                </p:cTn>
                              </p:par>
                            </p:childTnLst>
                          </p:cTn>
                        </p:par>
                        <p:par>
                          <p:cTn id="80" fill="hold">
                            <p:stCondLst>
                              <p:cond delay="15500"/>
                            </p:stCondLst>
                            <p:childTnLst>
                              <p:par>
                                <p:cTn id="81" presetID="22" presetClass="entr" presetSubtype="1" fill="hold"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wipe(up)">
                                      <p:cBhvr>
                                        <p:cTn id="83" dur="500"/>
                                        <p:tgtEl>
                                          <p:spTgt spid="31"/>
                                        </p:tgtEl>
                                      </p:cBhvr>
                                    </p:animEffect>
                                  </p:childTnLst>
                                </p:cTn>
                              </p:par>
                            </p:childTnLst>
                          </p:cTn>
                        </p:par>
                        <p:par>
                          <p:cTn id="84" fill="hold">
                            <p:stCondLst>
                              <p:cond delay="16000"/>
                            </p:stCondLst>
                            <p:childTnLst>
                              <p:par>
                                <p:cTn id="85" presetID="10" presetClass="entr" presetSubtype="0" fill="hold" grpId="0" nodeType="after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fade">
                                      <p:cBhvr>
                                        <p:cTn id="87" dur="1000"/>
                                        <p:tgtEl>
                                          <p:spTgt spid="36"/>
                                        </p:tgtEl>
                                      </p:cBhvr>
                                    </p:animEffect>
                                  </p:childTnLst>
                                </p:cTn>
                              </p:par>
                            </p:childTnLst>
                          </p:cTn>
                        </p:par>
                        <p:par>
                          <p:cTn id="88" fill="hold">
                            <p:stCondLst>
                              <p:cond delay="17000"/>
                            </p:stCondLst>
                            <p:childTnLst>
                              <p:par>
                                <p:cTn id="89" presetID="22" presetClass="entr" presetSubtype="8" fill="hold" grpId="0" nodeType="after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wipe(left)">
                                      <p:cBhvr>
                                        <p:cTn id="91"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3" grpId="0"/>
      <p:bldP spid="15" grpId="0" bldLvl="0" animBg="1"/>
      <p:bldP spid="16" grpId="0" bldLvl="0" animBg="1"/>
      <p:bldP spid="20" grpId="0"/>
      <p:bldP spid="22" grpId="0" bldLvl="0" animBg="1"/>
      <p:bldP spid="23" grpId="0" bldLvl="0" animBg="1"/>
      <p:bldP spid="27" grpId="0"/>
      <p:bldP spid="5" grpId="0"/>
      <p:bldP spid="24" grpId="0" bldLvl="0" animBg="1"/>
      <p:bldP spid="35" grpId="0"/>
      <p:bldP spid="36"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955040" y="692785"/>
            <a:ext cx="7595870" cy="3081548"/>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61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zh-CN" altLang="en-US" sz="2000" b="1">
                  <a:solidFill>
                    <a:srgbClr val="000C0C"/>
                  </a:solidFill>
                  <a:latin typeface="Arial" panose="020B0604020202020204" pitchFamily="34" charset="0"/>
                  <a:ea typeface="宋体" panose="02010600030101010101" pitchFamily="2" charset="-122"/>
                  <a:sym typeface="+mn-ea"/>
                </a:rPr>
                <a:t>下列属于与应税合同有关的印花税纳税人的是（ ）。</a:t>
              </a:r>
              <a:endParaRPr lang="zh-CN" altLang="en-US" sz="2000" b="1">
                <a:solidFill>
                  <a:srgbClr val="000C0C"/>
                </a:solidFill>
                <a:latin typeface="Arial" panose="020B0604020202020204" pitchFamily="34" charset="0"/>
                <a:ea typeface="宋体" panose="02010600030101010101" pitchFamily="2" charset="-122"/>
              </a:endParaRPr>
            </a:p>
            <a:p>
              <a:pPr>
                <a:lnSpc>
                  <a:spcPct val="120000"/>
                </a:lnSpc>
              </a:pPr>
              <a:r>
                <a:rPr lang="zh-CN" altLang="en-US" sz="2000" b="1">
                  <a:solidFill>
                    <a:srgbClr val="000C0C"/>
                  </a:solidFill>
                  <a:latin typeface="Arial" panose="020B0604020202020204" pitchFamily="34" charset="0"/>
                  <a:ea typeface="宋体" panose="02010600030101010101" pitchFamily="2" charset="-122"/>
                  <a:sym typeface="+mn-ea"/>
                </a:rPr>
                <a:t>A、合同订立人 </a:t>
              </a:r>
              <a:endParaRPr lang="zh-CN" altLang="en-US" sz="2000" b="1">
                <a:solidFill>
                  <a:srgbClr val="000C0C"/>
                </a:solidFill>
                <a:latin typeface="Arial" panose="020B0604020202020204" pitchFamily="34" charset="0"/>
                <a:ea typeface="宋体" panose="02010600030101010101" pitchFamily="2" charset="-122"/>
              </a:endParaRPr>
            </a:p>
            <a:p>
              <a:pPr>
                <a:lnSpc>
                  <a:spcPct val="120000"/>
                </a:lnSpc>
              </a:pPr>
              <a:r>
                <a:rPr lang="zh-CN" altLang="en-US" sz="2000" b="1">
                  <a:solidFill>
                    <a:srgbClr val="000C0C"/>
                  </a:solidFill>
                  <a:latin typeface="Arial" panose="020B0604020202020204" pitchFamily="34" charset="0"/>
                  <a:ea typeface="宋体" panose="02010600030101010101" pitchFamily="2" charset="-122"/>
                  <a:sym typeface="+mn-ea"/>
                </a:rPr>
                <a:t>B、合同担保人 </a:t>
              </a:r>
              <a:endParaRPr lang="zh-CN" altLang="en-US" sz="2000" b="1">
                <a:solidFill>
                  <a:srgbClr val="000C0C"/>
                </a:solidFill>
                <a:latin typeface="Arial" panose="020B0604020202020204" pitchFamily="34" charset="0"/>
                <a:ea typeface="宋体" panose="02010600030101010101" pitchFamily="2" charset="-122"/>
              </a:endParaRPr>
            </a:p>
            <a:p>
              <a:pPr>
                <a:lnSpc>
                  <a:spcPct val="120000"/>
                </a:lnSpc>
              </a:pPr>
              <a:r>
                <a:rPr lang="zh-CN" altLang="en-US" sz="2000" b="1">
                  <a:solidFill>
                    <a:srgbClr val="000C0C"/>
                  </a:solidFill>
                  <a:latin typeface="Arial" panose="020B0604020202020204" pitchFamily="34" charset="0"/>
                  <a:ea typeface="宋体" panose="02010600030101010101" pitchFamily="2" charset="-122"/>
                  <a:sym typeface="+mn-ea"/>
                </a:rPr>
                <a:t>C、合同公证人 </a:t>
              </a:r>
              <a:endParaRPr lang="zh-CN" altLang="en-US" sz="2000" b="1">
                <a:solidFill>
                  <a:srgbClr val="000C0C"/>
                </a:solidFill>
                <a:latin typeface="Arial" panose="020B0604020202020204" pitchFamily="34" charset="0"/>
                <a:ea typeface="宋体" panose="02010600030101010101" pitchFamily="2" charset="-122"/>
              </a:endParaRPr>
            </a:p>
            <a:p>
              <a:pPr>
                <a:lnSpc>
                  <a:spcPct val="120000"/>
                </a:lnSpc>
              </a:pPr>
              <a:r>
                <a:rPr lang="zh-CN" altLang="en-US" sz="2000" b="1">
                  <a:solidFill>
                    <a:srgbClr val="000C0C"/>
                  </a:solidFill>
                  <a:latin typeface="Arial" panose="020B0604020202020204" pitchFamily="34" charset="0"/>
                  <a:ea typeface="宋体" panose="02010600030101010101" pitchFamily="2" charset="-122"/>
                  <a:sym typeface="+mn-ea"/>
                </a:rPr>
                <a:t>D、合同证人 </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794385" y="4077335"/>
            <a:ext cx="7746365" cy="1379220"/>
          </a:xfrm>
          <a:prstGeom prst="rect">
            <a:avLst/>
          </a:prstGeom>
          <a:noFill/>
        </p:spPr>
        <p:txBody>
          <a:bodyPr wrap="square" rtlCol="0" anchor="t">
            <a:noAutofit/>
          </a:bodyPr>
          <a:p>
            <a:pPr indent="466725">
              <a:lnSpc>
                <a:spcPct val="140000"/>
              </a:lnSpc>
              <a:buSzTx/>
              <a:buFont typeface="Arial" panose="020B0604020202020204" pitchFamily="34" charset="0"/>
            </a:pPr>
            <a:r>
              <a:rPr lang="zh-CN" sz="1800" b="1" dirty="0">
                <a:solidFill>
                  <a:srgbClr val="FF0000"/>
                </a:solidFill>
                <a:latin typeface="宋体" panose="02010600030101010101" pitchFamily="2" charset="-122"/>
                <a:cs typeface="宋体" panose="02010600030101010101" pitchFamily="2" charset="-122"/>
                <a:sym typeface="+mn-ea"/>
              </a:rPr>
              <a:t>【答案】</a:t>
            </a:r>
            <a:r>
              <a:rPr lang="en-US" altLang="zh-CN" sz="1800" b="1" dirty="0">
                <a:solidFill>
                  <a:srgbClr val="FF0000"/>
                </a:solidFill>
                <a:cs typeface="宋体" panose="02010600030101010101" pitchFamily="2" charset="-122"/>
                <a:sym typeface="+mn-ea"/>
              </a:rPr>
              <a:t>A</a:t>
            </a:r>
            <a:endParaRPr lang="en-US" altLang="zh-CN" sz="1800" b="1" dirty="0">
              <a:solidFill>
                <a:srgbClr val="FF0000"/>
              </a:solidFill>
              <a:cs typeface="宋体" panose="02010600030101010101" pitchFamily="2" charset="-122"/>
              <a:sym typeface="+mn-ea"/>
            </a:endParaRPr>
          </a:p>
          <a:p>
            <a:pPr indent="466725">
              <a:lnSpc>
                <a:spcPct val="140000"/>
              </a:lnSpc>
              <a:buSzTx/>
              <a:buFont typeface="Arial" panose="020B0604020202020204" pitchFamily="34" charset="0"/>
            </a:pPr>
            <a:r>
              <a:rPr lang="zh-CN" sz="1800" b="1" dirty="0">
                <a:solidFill>
                  <a:srgbClr val="FF0000"/>
                </a:solidFill>
                <a:latin typeface="宋体" panose="02010600030101010101" pitchFamily="2" charset="-122"/>
                <a:cs typeface="宋体" panose="02010600030101010101" pitchFamily="2" charset="-122"/>
                <a:sym typeface="+mn-ea"/>
              </a:rPr>
              <a:t>【解析】</a:t>
            </a:r>
            <a:r>
              <a:rPr lang="zh-CN" altLang="en-US" sz="1800" b="1">
                <a:solidFill>
                  <a:srgbClr val="000C0C"/>
                </a:solidFill>
                <a:sym typeface="+mn-ea"/>
              </a:rPr>
              <a:t>税法规定，立合同人是指合同的当事人。当事人，是指对凭证有直接权利义务关系的单位和个人，不包括保人、证人、鉴定人。</a:t>
            </a:r>
            <a:endParaRPr lang="zh-CN" altLang="en-US" sz="1800" b="1">
              <a:solidFill>
                <a:srgbClr val="000C0C"/>
              </a:solidFill>
              <a:latin typeface="Arial" panose="020B0604020202020204" pitchFamily="34" charset="0"/>
              <a:ea typeface="宋体" panose="02010600030101010101" pitchFamily="2" charset="-122"/>
            </a:endParaRPr>
          </a:p>
          <a:p>
            <a:pPr indent="466725">
              <a:lnSpc>
                <a:spcPct val="140000"/>
              </a:lnSpc>
              <a:buSzTx/>
              <a:buFont typeface="Arial" panose="020B0604020202020204" pitchFamily="34" charset="0"/>
            </a:pP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标题 26"/>
          <p:cNvSpPr>
            <a:spLocks noGrp="1" noRot="1"/>
          </p:cNvSpPr>
          <p:nvPr>
            <p:ph type="title" idx="4294967295"/>
          </p:nvPr>
        </p:nvSpPr>
        <p:spPr>
          <a:xfrm>
            <a:off x="1008063" y="1123950"/>
            <a:ext cx="4670425" cy="857250"/>
          </a:xfrm>
        </p:spPr>
        <p:txBody>
          <a:bodyPr anchor="ctr" anchorCtr="0"/>
          <a:p>
            <a:r>
              <a:rPr lang="zh-CN" altLang="zh-CN" sz="2400" b="1" dirty="0">
                <a:latin typeface="微软雅黑" panose="020B0503020204020204" charset="-122"/>
                <a:ea typeface="微软雅黑" panose="020B0503020204020204" charset="-122"/>
              </a:rPr>
              <a:t> </a:t>
            </a:r>
            <a:endParaRPr lang="zh-CN" altLang="zh-CN" sz="2400" b="1" dirty="0">
              <a:latin typeface="微软雅黑" panose="020B0503020204020204" charset="-122"/>
              <a:ea typeface="微软雅黑" panose="020B0503020204020204" charset="-122"/>
              <a:sym typeface="宋体" panose="02010600030101010101" pitchFamily="2" charset="-122"/>
            </a:endParaRPr>
          </a:p>
        </p:txBody>
      </p:sp>
      <p:sp>
        <p:nvSpPr>
          <p:cNvPr id="70658" name="文本框 2"/>
          <p:cNvSpPr txBox="1"/>
          <p:nvPr/>
        </p:nvSpPr>
        <p:spPr>
          <a:xfrm>
            <a:off x="7065963" y="1341438"/>
            <a:ext cx="2078037" cy="3411537"/>
          </a:xfrm>
          <a:prstGeom prst="rect">
            <a:avLst/>
          </a:prstGeom>
          <a:noFill/>
          <a:ln w="9525">
            <a:noFill/>
          </a:ln>
        </p:spPr>
        <p:txBody>
          <a:bodyPr wrap="square" anchor="t" anchorCtr="0">
            <a:spAutoFit/>
          </a:bodyPr>
          <a:p>
            <a:pPr>
              <a:lnSpc>
                <a:spcPct val="120000"/>
              </a:lnSpc>
            </a:pPr>
            <a:r>
              <a:rPr lang="zh-CN" altLang="zh-CN" b="1" dirty="0">
                <a:solidFill>
                  <a:srgbClr val="FF0000"/>
                </a:solidFill>
                <a:latin typeface="微软雅黑" panose="020B0503020204020204" charset="-122"/>
                <a:ea typeface="微软雅黑" panose="020B0503020204020204" charset="-122"/>
              </a:rPr>
              <a:t>合同税率记忆口诀</a:t>
            </a:r>
            <a:endParaRPr lang="zh-CN" altLang="zh-CN" b="1" dirty="0">
              <a:solidFill>
                <a:srgbClr val="FF0000"/>
              </a:solidFill>
              <a:latin typeface="微软雅黑" panose="020B0503020204020204" charset="-122"/>
              <a:ea typeface="微软雅黑" panose="020B0503020204020204" charset="-122"/>
            </a:endParaRPr>
          </a:p>
          <a:p>
            <a:pPr>
              <a:lnSpc>
                <a:spcPct val="120000"/>
              </a:lnSpc>
            </a:pPr>
            <a:endParaRPr lang="zh-CN" altLang="zh-CN" b="1" dirty="0">
              <a:solidFill>
                <a:srgbClr val="000C0C"/>
              </a:solidFill>
              <a:latin typeface="微软雅黑" panose="020B0503020204020204" charset="-122"/>
              <a:ea typeface="微软雅黑" panose="020B0503020204020204" charset="-122"/>
            </a:endParaRPr>
          </a:p>
          <a:p>
            <a:pPr>
              <a:lnSpc>
                <a:spcPct val="120000"/>
              </a:lnSpc>
            </a:pPr>
            <a:r>
              <a:rPr lang="zh-CN" altLang="zh-CN" b="1" dirty="0">
                <a:solidFill>
                  <a:srgbClr val="000C0C"/>
                </a:solidFill>
                <a:latin typeface="微软雅黑" panose="020B0503020204020204" charset="-122"/>
                <a:ea typeface="微软雅黑" panose="020B0503020204020204" charset="-122"/>
              </a:rPr>
              <a:t>千一猪（租）仓加二保（二宝）</a:t>
            </a:r>
            <a:endParaRPr lang="zh-CN" altLang="zh-CN" b="1" dirty="0">
              <a:solidFill>
                <a:srgbClr val="000C0C"/>
              </a:solidFill>
              <a:latin typeface="微软雅黑" panose="020B0503020204020204" charset="-122"/>
              <a:ea typeface="微软雅黑" panose="020B0503020204020204" charset="-122"/>
            </a:endParaRPr>
          </a:p>
          <a:p>
            <a:pPr>
              <a:lnSpc>
                <a:spcPct val="120000"/>
              </a:lnSpc>
            </a:pPr>
            <a:endParaRPr lang="zh-CN" altLang="zh-CN" b="1" dirty="0">
              <a:solidFill>
                <a:srgbClr val="000C0C"/>
              </a:solidFill>
              <a:latin typeface="微软雅黑" panose="020B0503020204020204" charset="-122"/>
              <a:ea typeface="微软雅黑" panose="020B0503020204020204" charset="-122"/>
            </a:endParaRPr>
          </a:p>
          <a:p>
            <a:pPr>
              <a:lnSpc>
                <a:spcPct val="120000"/>
              </a:lnSpc>
            </a:pPr>
            <a:r>
              <a:rPr lang="zh-CN" altLang="zh-CN" b="1" dirty="0">
                <a:solidFill>
                  <a:srgbClr val="000C0C"/>
                </a:solidFill>
                <a:latin typeface="微软雅黑" panose="020B0503020204020204" charset="-122"/>
                <a:ea typeface="微软雅黑" panose="020B0503020204020204" charset="-122"/>
              </a:rPr>
              <a:t>万三购揽运建鸡（技）</a:t>
            </a:r>
            <a:endParaRPr lang="zh-CN" altLang="zh-CN" b="1" dirty="0">
              <a:solidFill>
                <a:srgbClr val="000C0C"/>
              </a:solidFill>
              <a:latin typeface="微软雅黑" panose="020B0503020204020204" charset="-122"/>
              <a:ea typeface="微软雅黑" panose="020B0503020204020204" charset="-122"/>
            </a:endParaRPr>
          </a:p>
          <a:p>
            <a:pPr>
              <a:lnSpc>
                <a:spcPct val="120000"/>
              </a:lnSpc>
            </a:pPr>
            <a:endParaRPr lang="zh-CN" altLang="zh-CN" b="1" dirty="0">
              <a:solidFill>
                <a:srgbClr val="000C0C"/>
              </a:solidFill>
              <a:latin typeface="微软雅黑" panose="020B0503020204020204" charset="-122"/>
              <a:ea typeface="微软雅黑" panose="020B0503020204020204" charset="-122"/>
            </a:endParaRPr>
          </a:p>
          <a:p>
            <a:pPr>
              <a:lnSpc>
                <a:spcPct val="120000"/>
              </a:lnSpc>
            </a:pPr>
            <a:r>
              <a:rPr lang="zh-CN" altLang="zh-CN" b="1" dirty="0">
                <a:solidFill>
                  <a:srgbClr val="000C0C"/>
                </a:solidFill>
                <a:latin typeface="微软雅黑" panose="020B0503020204020204" charset="-122"/>
                <a:ea typeface="微软雅黑" panose="020B0503020204020204" charset="-122"/>
              </a:rPr>
              <a:t>万分零五借和融</a:t>
            </a:r>
            <a:endParaRPr lang="zh-CN" altLang="zh-CN" b="1" dirty="0">
              <a:solidFill>
                <a:srgbClr val="000C0C"/>
              </a:solidFill>
              <a:latin typeface="微软雅黑" panose="020B0503020204020204" charset="-122"/>
              <a:ea typeface="微软雅黑" panose="020B0503020204020204" charset="-122"/>
            </a:endParaRPr>
          </a:p>
          <a:p>
            <a:pPr>
              <a:lnSpc>
                <a:spcPct val="120000"/>
              </a:lnSpc>
            </a:pPr>
            <a:r>
              <a:rPr lang="zh-CN" altLang="zh-CN" b="1" dirty="0">
                <a:solidFill>
                  <a:srgbClr val="000C0C"/>
                </a:solidFill>
                <a:latin typeface="微软雅黑" panose="020B0503020204020204" charset="-122"/>
                <a:ea typeface="微软雅黑" panose="020B0503020204020204" charset="-122"/>
              </a:rPr>
              <a:t>合同税率全集齐</a:t>
            </a:r>
            <a:endParaRPr lang="zh-CN" altLang="zh-CN" b="1" dirty="0">
              <a:solidFill>
                <a:srgbClr val="000C0C"/>
              </a:solidFill>
              <a:latin typeface="微软雅黑" panose="020B0503020204020204" charset="-122"/>
              <a:ea typeface="微软雅黑" panose="020B0503020204020204" charset="-122"/>
            </a:endParaRPr>
          </a:p>
        </p:txBody>
      </p:sp>
      <p:graphicFrame>
        <p:nvGraphicFramePr>
          <p:cNvPr id="3" name="表格 2"/>
          <p:cNvGraphicFramePr/>
          <p:nvPr/>
        </p:nvGraphicFramePr>
        <p:xfrm>
          <a:off x="6350" y="950913"/>
          <a:ext cx="6969125" cy="5918200"/>
        </p:xfrm>
        <a:graphic>
          <a:graphicData uri="http://schemas.openxmlformats.org/drawingml/2006/table">
            <a:tbl>
              <a:tblPr firstRow="1" bandRow="1">
                <a:tableStyleId>{5C22544A-7EE6-4342-B048-85BDC9FD1C3A}</a:tableStyleId>
              </a:tblPr>
              <a:tblGrid>
                <a:gridCol w="693420"/>
                <a:gridCol w="1113790"/>
                <a:gridCol w="2103120"/>
                <a:gridCol w="3058160"/>
              </a:tblGrid>
              <a:tr h="367665">
                <a:tc>
                  <a:txBody>
                    <a:bodyPr/>
                    <a:p>
                      <a:pPr>
                        <a:buNone/>
                      </a:pPr>
                      <a:endParaRPr lang="zh-CN" altLang="en-US" sz="1200" b="1"/>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2000" b="1">
                          <a:solidFill>
                            <a:schemeClr val="tx2"/>
                          </a:solidFill>
                        </a:rPr>
                        <a:t>税目</a:t>
                      </a:r>
                      <a:endParaRPr lang="zh-CN" altLang="en-US" sz="2000" b="1">
                        <a:solidFill>
                          <a:schemeClr val="tx2"/>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2000" b="1">
                          <a:solidFill>
                            <a:schemeClr val="tx2"/>
                          </a:solidFill>
                        </a:rPr>
                        <a:t>税率</a:t>
                      </a:r>
                      <a:endParaRPr lang="zh-CN" altLang="en-US" sz="2000" b="1">
                        <a:solidFill>
                          <a:schemeClr val="tx2"/>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2000" b="1">
                          <a:solidFill>
                            <a:schemeClr val="tx2"/>
                          </a:solidFill>
                        </a:rPr>
                        <a:t>备注</a:t>
                      </a:r>
                      <a:endParaRPr lang="zh-CN" altLang="en-US" sz="2000" b="1">
                        <a:solidFill>
                          <a:schemeClr val="tx2"/>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647065">
                <a:tc rowSpan="11">
                  <a:txBody>
                    <a:bodyPr/>
                    <a:p>
                      <a:pPr>
                        <a:buNone/>
                      </a:pPr>
                      <a:r>
                        <a:rPr lang="en-US" altLang="zh-CN" sz="1400" b="1">
                          <a:solidFill>
                            <a:schemeClr val="accent1">
                              <a:lumMod val="10000"/>
                            </a:schemeClr>
                          </a:solidFill>
                        </a:rPr>
                        <a:t>  </a:t>
                      </a:r>
                      <a:endParaRPr lang="en-US" altLang="zh-CN" sz="1400" b="1">
                        <a:solidFill>
                          <a:schemeClr val="accent1">
                            <a:lumMod val="10000"/>
                          </a:schemeClr>
                        </a:solidFill>
                      </a:endParaRPr>
                    </a:p>
                    <a:p>
                      <a:pPr>
                        <a:buNone/>
                      </a:pPr>
                      <a:endParaRPr lang="en-US" altLang="zh-CN" sz="1400" b="1">
                        <a:solidFill>
                          <a:schemeClr val="accent1">
                            <a:lumMod val="10000"/>
                          </a:schemeClr>
                        </a:solidFill>
                      </a:endParaRPr>
                    </a:p>
                    <a:p>
                      <a:pPr>
                        <a:buNone/>
                      </a:pPr>
                      <a:endParaRPr lang="en-US" altLang="zh-CN" sz="1400" b="1">
                        <a:solidFill>
                          <a:schemeClr val="accent1">
                            <a:lumMod val="10000"/>
                          </a:schemeClr>
                        </a:solidFill>
                      </a:endParaRPr>
                    </a:p>
                    <a:p>
                      <a:pPr>
                        <a:buNone/>
                      </a:pPr>
                      <a:endParaRPr lang="en-US" altLang="zh-CN" sz="1400" b="1">
                        <a:solidFill>
                          <a:schemeClr val="accent1">
                            <a:lumMod val="10000"/>
                          </a:schemeClr>
                        </a:solidFill>
                      </a:endParaRPr>
                    </a:p>
                    <a:p>
                      <a:pPr>
                        <a:buNone/>
                      </a:pPr>
                      <a:endParaRPr lang="en-US" altLang="zh-CN" sz="1400" b="1">
                        <a:solidFill>
                          <a:schemeClr val="accent1">
                            <a:lumMod val="10000"/>
                          </a:schemeClr>
                        </a:solidFill>
                      </a:endParaRPr>
                    </a:p>
                    <a:p>
                      <a:pPr>
                        <a:buNone/>
                      </a:pPr>
                      <a:endParaRPr lang="en-US" altLang="zh-CN" sz="1400" b="1">
                        <a:solidFill>
                          <a:schemeClr val="accent1">
                            <a:lumMod val="10000"/>
                          </a:schemeClr>
                        </a:solidFill>
                      </a:endParaRPr>
                    </a:p>
                    <a:p>
                      <a:pPr>
                        <a:buNone/>
                      </a:pPr>
                      <a:endParaRPr lang="en-US" altLang="zh-CN" sz="1400" b="1">
                        <a:solidFill>
                          <a:schemeClr val="accent1">
                            <a:lumMod val="10000"/>
                          </a:schemeClr>
                        </a:solidFill>
                      </a:endParaRPr>
                    </a:p>
                    <a:p>
                      <a:pPr>
                        <a:buNone/>
                      </a:pPr>
                      <a:endParaRPr lang="en-US" altLang="zh-CN" sz="1400" b="1">
                        <a:solidFill>
                          <a:schemeClr val="accent1">
                            <a:lumMod val="10000"/>
                          </a:schemeClr>
                        </a:solidFill>
                      </a:endParaRPr>
                    </a:p>
                    <a:p>
                      <a:pPr>
                        <a:buNone/>
                      </a:pPr>
                      <a:r>
                        <a:rPr lang="zh-CN" altLang="en-US" sz="1400" b="1">
                          <a:solidFill>
                            <a:schemeClr val="accent1">
                              <a:lumMod val="10000"/>
                            </a:schemeClr>
                          </a:solidFill>
                        </a:rPr>
                        <a:t>合同（指书面合同）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借款合同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借款金额的万分之零点五</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指银行业金融机构，经国务院银行业监督管理机构批准设立的其他金融机构与借款人（不包括同业拆借）的借款合同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66395">
                <a:tc vMerge="1">
                  <a:tcPr>
                    <a:lnL w="12700" cmpd="sng">
                      <a:solidFill>
                        <a:schemeClr val="tx1"/>
                      </a:solidFill>
                      <a:prstDash val="solid"/>
                    </a:lnL>
                    <a:lnR w="12700" cmpd="sng">
                      <a:solidFill>
                        <a:schemeClr val="tx1"/>
                      </a:solidFill>
                      <a:prstDash val="solid"/>
                    </a:lnR>
                  </a:tcPr>
                </a:tc>
                <a:tc>
                  <a:txBody>
                    <a:bodyPr/>
                    <a:p>
                      <a:pPr>
                        <a:buNone/>
                      </a:pPr>
                      <a:r>
                        <a:rPr lang="zh-CN" altLang="en-US" sz="1400" b="1">
                          <a:solidFill>
                            <a:schemeClr val="accent1">
                              <a:lumMod val="10000"/>
                            </a:schemeClr>
                          </a:solidFill>
                        </a:rPr>
                        <a:t>融资租赁合同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租金的</a:t>
                      </a:r>
                      <a:r>
                        <a:rPr lang="zh-CN" altLang="en-US" sz="1400" b="1">
                          <a:solidFill>
                            <a:schemeClr val="accent1">
                              <a:lumMod val="10000"/>
                            </a:schemeClr>
                          </a:solidFill>
                          <a:sym typeface="+mn-ea"/>
                        </a:rPr>
                        <a:t>万分之零点五</a:t>
                      </a:r>
                      <a:endParaRPr lang="zh-CN" altLang="en-US" sz="1400" b="1">
                        <a:solidFill>
                          <a:schemeClr val="accent1">
                            <a:lumMod val="10000"/>
                          </a:schemeClr>
                        </a:solidFill>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457200">
                <a:tc vMerge="1">
                  <a:tcPr>
                    <a:lnL w="12700" cmpd="sng">
                      <a:solidFill>
                        <a:schemeClr val="tx1"/>
                      </a:solidFill>
                      <a:prstDash val="solid"/>
                    </a:lnL>
                    <a:lnR w="12700" cmpd="sng">
                      <a:solidFill>
                        <a:schemeClr val="tx1"/>
                      </a:solidFill>
                      <a:prstDash val="solid"/>
                    </a:lnR>
                  </a:tcPr>
                </a:tc>
                <a:tc>
                  <a:txBody>
                    <a:bodyPr/>
                    <a:p>
                      <a:pPr>
                        <a:buNone/>
                      </a:pPr>
                      <a:r>
                        <a:rPr lang="zh-CN" altLang="en-US" sz="1400" b="1">
                          <a:solidFill>
                            <a:schemeClr val="accent1">
                              <a:lumMod val="10000"/>
                            </a:schemeClr>
                          </a:solidFill>
                        </a:rPr>
                        <a:t>买卖合同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价款的万分之三</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指动产买卖合同（不包括个人书立的动产买卖合同）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67665">
                <a:tc vMerge="1">
                  <a:tcPr>
                    <a:lnL w="12700" cmpd="sng">
                      <a:solidFill>
                        <a:schemeClr val="tx1"/>
                      </a:solidFill>
                      <a:prstDash val="solid"/>
                    </a:lnL>
                    <a:lnR w="12700" cmpd="sng">
                      <a:solidFill>
                        <a:schemeClr val="tx1"/>
                      </a:solidFill>
                      <a:prstDash val="solid"/>
                    </a:lnR>
                  </a:tcPr>
                </a:tc>
                <a:tc>
                  <a:txBody>
                    <a:bodyPr/>
                    <a:p>
                      <a:pPr>
                        <a:buNone/>
                      </a:pPr>
                      <a:r>
                        <a:rPr lang="zh-CN" altLang="en-US" sz="1400" b="1">
                          <a:solidFill>
                            <a:schemeClr val="accent1">
                              <a:lumMod val="10000"/>
                            </a:schemeClr>
                          </a:solidFill>
                        </a:rPr>
                        <a:t>承揽合同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报酬的</a:t>
                      </a:r>
                      <a:r>
                        <a:rPr lang="zh-CN" altLang="en-US" sz="1400" b="1">
                          <a:solidFill>
                            <a:schemeClr val="accent1">
                              <a:lumMod val="10000"/>
                            </a:schemeClr>
                          </a:solidFill>
                          <a:sym typeface="+mn-ea"/>
                        </a:rPr>
                        <a:t>万分之三</a:t>
                      </a:r>
                      <a:endParaRPr lang="zh-CN" altLang="en-US" sz="1400" b="1">
                        <a:solidFill>
                          <a:schemeClr val="accent1">
                            <a:lumMod val="10000"/>
                          </a:schemeClr>
                        </a:solidFill>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67030">
                <a:tc vMerge="1">
                  <a:tcPr>
                    <a:lnL w="12700" cmpd="sng">
                      <a:solidFill>
                        <a:schemeClr val="tx1"/>
                      </a:solidFill>
                      <a:prstDash val="solid"/>
                    </a:lnL>
                    <a:lnR w="12700" cmpd="sng">
                      <a:solidFill>
                        <a:schemeClr val="tx1"/>
                      </a:solidFill>
                      <a:prstDash val="solid"/>
                    </a:lnR>
                  </a:tcPr>
                </a:tc>
                <a:tc>
                  <a:txBody>
                    <a:bodyPr/>
                    <a:p>
                      <a:pPr>
                        <a:buNone/>
                      </a:pPr>
                      <a:r>
                        <a:rPr lang="zh-CN" altLang="en-US" sz="1400" b="1">
                          <a:solidFill>
                            <a:schemeClr val="accent1">
                              <a:lumMod val="10000"/>
                            </a:schemeClr>
                          </a:solidFill>
                        </a:rPr>
                        <a:t>建设工程合同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sym typeface="+mn-ea"/>
                        </a:rPr>
                        <a:t>价款的万分之三</a:t>
                      </a:r>
                      <a:endParaRPr lang="zh-CN" altLang="en-US" sz="1400" b="1">
                        <a:solidFill>
                          <a:schemeClr val="accent1">
                            <a:lumMod val="10000"/>
                          </a:schemeClr>
                        </a:solidFill>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457200">
                <a:tc vMerge="1">
                  <a:tcPr>
                    <a:lnL w="12700" cmpd="sng">
                      <a:solidFill>
                        <a:schemeClr val="tx1"/>
                      </a:solidFill>
                      <a:prstDash val="solid"/>
                    </a:lnL>
                    <a:lnR w="12700" cmpd="sng">
                      <a:solidFill>
                        <a:schemeClr val="tx1"/>
                      </a:solidFill>
                      <a:prstDash val="solid"/>
                    </a:lnR>
                  </a:tcPr>
                </a:tc>
                <a:tc>
                  <a:txBody>
                    <a:bodyPr/>
                    <a:p>
                      <a:pPr>
                        <a:buNone/>
                      </a:pPr>
                      <a:r>
                        <a:rPr lang="zh-CN" altLang="en-US" sz="1400" b="1">
                          <a:solidFill>
                            <a:schemeClr val="accent1">
                              <a:lumMod val="10000"/>
                            </a:schemeClr>
                          </a:solidFill>
                        </a:rPr>
                        <a:t>运输合同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运输费用的</a:t>
                      </a:r>
                      <a:r>
                        <a:rPr lang="zh-CN" altLang="en-US" sz="1400" b="1">
                          <a:solidFill>
                            <a:schemeClr val="accent1">
                              <a:lumMod val="10000"/>
                            </a:schemeClr>
                          </a:solidFill>
                          <a:sym typeface="+mn-ea"/>
                        </a:rPr>
                        <a:t>万分之三</a:t>
                      </a:r>
                      <a:endParaRPr lang="zh-CN" altLang="en-US" sz="1400" b="1">
                        <a:solidFill>
                          <a:schemeClr val="accent1">
                            <a:lumMod val="10000"/>
                          </a:schemeClr>
                        </a:solidFill>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指货运合同和多式联运合同（不包括管道运输合同）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457200">
                <a:tc vMerge="1">
                  <a:tcPr>
                    <a:lnL w="12700" cmpd="sng">
                      <a:solidFill>
                        <a:schemeClr val="tx1"/>
                      </a:solidFill>
                      <a:prstDash val="solid"/>
                    </a:lnL>
                    <a:lnR w="12700" cmpd="sng">
                      <a:solidFill>
                        <a:schemeClr val="tx1"/>
                      </a:solidFill>
                      <a:prstDash val="solid"/>
                    </a:lnR>
                  </a:tcPr>
                </a:tc>
                <a:tc>
                  <a:txBody>
                    <a:bodyPr/>
                    <a:p>
                      <a:pPr>
                        <a:buNone/>
                      </a:pPr>
                      <a:r>
                        <a:rPr lang="zh-CN" altLang="en-US" sz="1400" b="1">
                          <a:solidFill>
                            <a:schemeClr val="accent1">
                              <a:lumMod val="10000"/>
                            </a:schemeClr>
                          </a:solidFill>
                        </a:rPr>
                        <a:t>技术合同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价款、报酬或使用费的</a:t>
                      </a:r>
                      <a:r>
                        <a:rPr lang="zh-CN" altLang="en-US" sz="1400" b="1">
                          <a:solidFill>
                            <a:schemeClr val="accent1">
                              <a:lumMod val="10000"/>
                            </a:schemeClr>
                          </a:solidFill>
                          <a:sym typeface="+mn-ea"/>
                        </a:rPr>
                        <a:t>万分之三</a:t>
                      </a:r>
                      <a:endParaRPr lang="zh-CN" altLang="en-US" sz="1400" b="1">
                        <a:solidFill>
                          <a:schemeClr val="accent1">
                            <a:lumMod val="10000"/>
                          </a:schemeClr>
                        </a:solidFill>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不包括专利权、专利技术使用权转让书据</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65760">
                <a:tc vMerge="1">
                  <a:tcPr>
                    <a:lnL w="12700" cmpd="sng">
                      <a:solidFill>
                        <a:schemeClr val="tx1"/>
                      </a:solidFill>
                      <a:prstDash val="solid"/>
                    </a:lnL>
                    <a:lnR w="12700" cmpd="sng">
                      <a:solidFill>
                        <a:schemeClr val="tx1"/>
                      </a:solidFill>
                      <a:prstDash val="solid"/>
                    </a:lnR>
                  </a:tcPr>
                </a:tc>
                <a:tc>
                  <a:txBody>
                    <a:bodyPr/>
                    <a:p>
                      <a:pPr>
                        <a:buNone/>
                      </a:pPr>
                      <a:r>
                        <a:rPr lang="zh-CN" altLang="en-US" sz="1400" b="1">
                          <a:solidFill>
                            <a:schemeClr val="accent1">
                              <a:lumMod val="10000"/>
                            </a:schemeClr>
                          </a:solidFill>
                        </a:rPr>
                        <a:t>租赁合同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租金的千分之一</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68300">
                <a:tc vMerge="1">
                  <a:tcPr>
                    <a:lnL w="12700" cmpd="sng">
                      <a:solidFill>
                        <a:schemeClr val="tx1"/>
                      </a:solidFill>
                      <a:prstDash val="solid"/>
                    </a:lnL>
                    <a:lnR w="12700" cmpd="sng">
                      <a:solidFill>
                        <a:schemeClr val="tx1"/>
                      </a:solidFill>
                      <a:prstDash val="solid"/>
                    </a:lnR>
                  </a:tcPr>
                </a:tc>
                <a:tc>
                  <a:txBody>
                    <a:bodyPr/>
                    <a:p>
                      <a:pPr>
                        <a:buNone/>
                      </a:pPr>
                      <a:r>
                        <a:rPr lang="zh-CN" altLang="en-US" sz="1400" b="1">
                          <a:solidFill>
                            <a:schemeClr val="accent1">
                              <a:lumMod val="10000"/>
                            </a:schemeClr>
                          </a:solidFill>
                        </a:rPr>
                        <a:t>保管合同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保管费的</a:t>
                      </a:r>
                      <a:r>
                        <a:rPr lang="zh-CN" altLang="en-US" sz="1400" b="1">
                          <a:solidFill>
                            <a:schemeClr val="accent1">
                              <a:lumMod val="10000"/>
                            </a:schemeClr>
                          </a:solidFill>
                          <a:sym typeface="+mn-ea"/>
                        </a:rPr>
                        <a:t>千分之一</a:t>
                      </a:r>
                      <a:endParaRPr lang="zh-CN" altLang="en-US" sz="1400" b="1">
                        <a:solidFill>
                          <a:schemeClr val="accent1">
                            <a:lumMod val="10000"/>
                          </a:schemeClr>
                        </a:solidFill>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66395">
                <a:tc vMerge="1">
                  <a:tcPr>
                    <a:lnL w="12700" cmpd="sng">
                      <a:solidFill>
                        <a:schemeClr val="tx1"/>
                      </a:solidFill>
                      <a:prstDash val="solid"/>
                    </a:lnL>
                    <a:lnR w="12700" cmpd="sng">
                      <a:solidFill>
                        <a:schemeClr val="tx1"/>
                      </a:solidFill>
                      <a:prstDash val="solid"/>
                    </a:lnR>
                  </a:tcPr>
                </a:tc>
                <a:tc>
                  <a:txBody>
                    <a:bodyPr/>
                    <a:p>
                      <a:pPr>
                        <a:buNone/>
                      </a:pPr>
                      <a:r>
                        <a:rPr lang="zh-CN" altLang="en-US" sz="1400" b="1">
                          <a:solidFill>
                            <a:schemeClr val="accent1">
                              <a:lumMod val="10000"/>
                            </a:schemeClr>
                          </a:solidFill>
                        </a:rPr>
                        <a:t>仓储合同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仓储费的</a:t>
                      </a:r>
                      <a:r>
                        <a:rPr lang="zh-CN" altLang="en-US" sz="1400" b="1">
                          <a:solidFill>
                            <a:schemeClr val="accent1">
                              <a:lumMod val="10000"/>
                            </a:schemeClr>
                          </a:solidFill>
                          <a:sym typeface="+mn-ea"/>
                        </a:rPr>
                        <a:t>千分之一</a:t>
                      </a:r>
                      <a:endParaRPr lang="zh-CN" altLang="en-US" sz="1400" b="1">
                        <a:solidFill>
                          <a:schemeClr val="accent1">
                            <a:lumMod val="10000"/>
                          </a:schemeClr>
                        </a:solidFill>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67665">
                <a:tc vMerge="1">
                  <a:tcPr>
                    <a:lnL w="12700" cmpd="sng">
                      <a:solidFill>
                        <a:schemeClr val="tx1"/>
                      </a:solidFill>
                      <a:prstDash val="solid"/>
                    </a:lnL>
                    <a:lnR w="12700" cmpd="sng">
                      <a:solidFill>
                        <a:schemeClr val="tx1"/>
                      </a:solidFill>
                      <a:prstDash val="solid"/>
                    </a:lnR>
                    <a:lnB w="12700" cmpd="sng">
                      <a:solidFill>
                        <a:schemeClr val="tx1"/>
                      </a:solidFill>
                      <a:prstDash val="solid"/>
                    </a:lnB>
                  </a:tcPr>
                </a:tc>
                <a:tc>
                  <a:txBody>
                    <a:bodyPr/>
                    <a:p>
                      <a:pPr>
                        <a:buNone/>
                      </a:pPr>
                      <a:r>
                        <a:rPr lang="zh-CN" sz="1400" b="1">
                          <a:solidFill>
                            <a:schemeClr val="accent1">
                              <a:lumMod val="10000"/>
                            </a:schemeClr>
                          </a:solidFill>
                        </a:rPr>
                        <a:t>财产</a:t>
                      </a:r>
                      <a:r>
                        <a:rPr lang="zh-CN" altLang="en-US" sz="1400" b="1">
                          <a:solidFill>
                            <a:schemeClr val="accent1">
                              <a:lumMod val="10000"/>
                            </a:schemeClr>
                          </a:solidFill>
                        </a:rPr>
                        <a:t>保险合同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保险费的</a:t>
                      </a:r>
                      <a:r>
                        <a:rPr lang="zh-CN" altLang="en-US" sz="1400" b="1">
                          <a:solidFill>
                            <a:schemeClr val="accent1">
                              <a:lumMod val="10000"/>
                            </a:schemeClr>
                          </a:solidFill>
                          <a:sym typeface="+mn-ea"/>
                        </a:rPr>
                        <a:t>千分之一</a:t>
                      </a:r>
                      <a:endParaRPr lang="zh-CN" altLang="en-US" sz="1400" b="1">
                        <a:solidFill>
                          <a:schemeClr val="accent1">
                            <a:lumMod val="10000"/>
                          </a:schemeClr>
                        </a:solidFill>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400" b="1">
                          <a:solidFill>
                            <a:schemeClr val="accent1">
                              <a:lumMod val="10000"/>
                            </a:schemeClr>
                          </a:solidFill>
                        </a:rPr>
                        <a:t>不包括再保险合同</a:t>
                      </a:r>
                      <a:endParaRPr lang="zh-CN" altLang="en-US" sz="1400" b="1">
                        <a:solidFill>
                          <a:schemeClr val="accent1">
                            <a:lumMod val="10000"/>
                          </a:schemeClr>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
        <p:nvSpPr>
          <p:cNvPr id="70716" name="文本框 1"/>
          <p:cNvSpPr txBox="1"/>
          <p:nvPr/>
        </p:nvSpPr>
        <p:spPr>
          <a:xfrm>
            <a:off x="546100" y="320675"/>
            <a:ext cx="5132388" cy="460375"/>
          </a:xfrm>
          <a:prstGeom prst="rect">
            <a:avLst/>
          </a:prstGeom>
          <a:noFill/>
          <a:ln w="9525">
            <a:noFill/>
          </a:ln>
        </p:spPr>
        <p:txBody>
          <a:bodyPr wrap="square" anchor="t" anchorCtr="0">
            <a:spAutoFit/>
          </a:bodyPr>
          <a:p>
            <a:r>
              <a:rPr lang="zh-CN" altLang="en-US" sz="2400" b="1">
                <a:solidFill>
                  <a:srgbClr val="000C0C"/>
                </a:solidFill>
                <a:latin typeface="Arial" panose="020B0604020202020204" pitchFamily="34" charset="0"/>
                <a:ea typeface="宋体" panose="02010600030101010101" pitchFamily="2" charset="-122"/>
              </a:rPr>
              <a:t>（三）印花税税率</a:t>
            </a:r>
            <a:endParaRPr lang="zh-CN" altLang="en-US" sz="2400">
              <a:latin typeface="Arial" panose="020B0604020202020204" pitchFamily="34" charset="0"/>
              <a:ea typeface="宋体" panose="02010600030101010101" pitchFamily="2" charset="-122"/>
            </a:endParaRPr>
          </a:p>
        </p:txBody>
      </p:sp>
    </p:spTree>
  </p:cSld>
  <p:clrMapOvr>
    <a:masterClrMapping/>
  </p:clrMapOvr>
  <p:transition spd="slow" advClick="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37050" y="22050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rgbClr val="FFC000"/>
                </a:solidFill>
                <a:latin typeface="Arial" panose="020B0604020202020204" pitchFamily="34" charset="0"/>
                <a:ea typeface="微软雅黑" panose="020B0503020204020204" charset="-122"/>
                <a:sym typeface="Arial" panose="020B0604020202020204" pitchFamily="34" charset="0"/>
              </a:rPr>
              <a:t>1</a:t>
            </a:r>
            <a:endParaRPr lang="en-US" altLang="zh-CN" sz="3000" dirty="0">
              <a:solidFill>
                <a:srgbClr val="FFC000"/>
              </a:solidFill>
              <a:latin typeface="Arial" panose="020B0604020202020204" pitchFamily="34" charset="0"/>
              <a:ea typeface="微软雅黑" panose="020B0503020204020204" charset="-122"/>
              <a:sym typeface="Arial" panose="020B0604020202020204" pitchFamily="34" charset="0"/>
            </a:endParaRPr>
          </a:p>
        </p:txBody>
      </p:sp>
      <p:sp>
        <p:nvSpPr>
          <p:cNvPr id="16" name="MH_Other_3"/>
          <p:cNvSpPr/>
          <p:nvPr>
            <p:custDataLst>
              <p:tags r:id="rId2"/>
            </p:custDataLst>
          </p:nvPr>
        </p:nvSpPr>
        <p:spPr>
          <a:xfrm>
            <a:off x="4337050" y="3629025"/>
            <a:ext cx="571500" cy="573088"/>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rgbClr val="0070C0"/>
                </a:solidFill>
                <a:latin typeface="Arial" panose="020B0604020202020204" pitchFamily="34" charset="0"/>
                <a:ea typeface="微软雅黑" panose="020B0503020204020204" charset="-122"/>
                <a:sym typeface="Arial" panose="020B0604020202020204" pitchFamily="34" charset="0"/>
              </a:rPr>
              <a:t>2</a:t>
            </a:r>
            <a:endParaRPr lang="en-US" altLang="zh-CN" sz="3000" dirty="0">
              <a:solidFill>
                <a:srgbClr val="0070C0"/>
              </a:solidFill>
              <a:latin typeface="Arial" panose="020B0604020202020204" pitchFamily="34" charset="0"/>
              <a:ea typeface="微软雅黑" panose="020B0503020204020204" charset="-122"/>
              <a:sym typeface="Arial" panose="020B0604020202020204" pitchFamily="34" charset="0"/>
            </a:endParaRPr>
          </a:p>
        </p:txBody>
      </p:sp>
      <p:sp>
        <p:nvSpPr>
          <p:cNvPr id="11" name="MH_Others_1"/>
          <p:cNvSpPr txBox="1"/>
          <p:nvPr>
            <p:custDataLst>
              <p:tags r:id="rId3"/>
            </p:custDataLst>
          </p:nvPr>
        </p:nvSpPr>
        <p:spPr>
          <a:xfrm>
            <a:off x="688975" y="2708275"/>
            <a:ext cx="2806700" cy="615950"/>
          </a:xfrm>
          <a:prstGeom prst="rect">
            <a:avLst/>
          </a:prstGeom>
          <a:noFill/>
          <a:ln w="9525">
            <a:noFill/>
          </a:ln>
        </p:spPr>
        <p:txBody>
          <a:bodyPr wrap="square" lIns="0" tIns="0" rIns="0" bIns="0" anchor="ctr" anchorCtr="0">
            <a:spAutoFit/>
          </a:bodyPr>
          <a:p>
            <a:pPr algn="ctr"/>
            <a:r>
              <a:rPr lang="zh-CN" altLang="en-US" sz="4000" b="1" dirty="0">
                <a:solidFill>
                  <a:srgbClr val="FF0000"/>
                </a:solidFill>
                <a:latin typeface="Arial" panose="020B0604020202020204" pitchFamily="34" charset="0"/>
                <a:ea typeface="微软雅黑" panose="020B0503020204020204" charset="-122"/>
                <a:sym typeface="Arial" panose="020B0604020202020204" pitchFamily="34" charset="0"/>
              </a:rPr>
              <a:t>重点、难点</a:t>
            </a:r>
            <a:endParaRPr lang="zh-CN" altLang="en-US" sz="4000" b="1" dirty="0">
              <a:solidFill>
                <a:srgbClr val="FF0000"/>
              </a:solidFill>
              <a:latin typeface="Arial" panose="020B0604020202020204" pitchFamily="34" charset="0"/>
              <a:ea typeface="微软雅黑" panose="020B0503020204020204" charset="-122"/>
              <a:sym typeface="Arial" panose="020B0604020202020204" pitchFamily="34" charset="0"/>
            </a:endParaRPr>
          </a:p>
        </p:txBody>
      </p:sp>
      <p:sp>
        <p:nvSpPr>
          <p:cNvPr id="20" name="MH_Text_1"/>
          <p:cNvSpPr/>
          <p:nvPr>
            <p:custDataLst>
              <p:tags r:id="rId4"/>
            </p:custDataLst>
          </p:nvPr>
        </p:nvSpPr>
        <p:spPr>
          <a:xfrm>
            <a:off x="5113338" y="1686084"/>
            <a:ext cx="3240088" cy="1560195"/>
          </a:xfrm>
          <a:prstGeom prst="rect">
            <a:avLst/>
          </a:prstGeom>
        </p:spPr>
        <p:txBody>
          <a:bodyPr wrap="square" lIns="0" tIns="0" rIns="0" bIns="0" anchor="ctr">
            <a:spAutoFit/>
          </a:bodyPr>
          <a:lstStyle/>
          <a:p>
            <a:pPr fontAlgn="base">
              <a:lnSpc>
                <a:spcPct val="115000"/>
              </a:lnSpc>
              <a:spcBef>
                <a:spcPts val="0"/>
              </a:spcBef>
              <a:spcAft>
                <a:spcPts val="0"/>
              </a:spcAft>
            </a:pPr>
            <a:r>
              <a:rPr lang="zh-CN" altLang="en-US" sz="2275" strike="noStrike" noProof="1" dirty="0">
                <a:solidFill>
                  <a:srgbClr val="FF0000"/>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cs"/>
                <a:sym typeface="+mn-ea"/>
              </a:rPr>
              <a:t>城市维护建设税</a:t>
            </a:r>
            <a:r>
              <a:rPr lang="zh-CN" altLang="en-US" sz="2275" strike="noStrike" noProof="1" dirty="0">
                <a:solidFill>
                  <a:srgbClr val="808080"/>
                </a:solidFill>
                <a:latin typeface="微软雅黑" panose="020B0503020204020204" charset="-122"/>
                <a:ea typeface="微软雅黑" panose="020B0503020204020204" charset="-122"/>
                <a:cs typeface="+mn-cs"/>
                <a:sym typeface="+mn-ea"/>
              </a:rPr>
              <a:t>、</a:t>
            </a:r>
            <a:r>
              <a:rPr lang="zh-CN" altLang="en-US" sz="2275" strike="noStrike" noProof="1" dirty="0">
                <a:solidFill>
                  <a:schemeClr val="accent1">
                    <a:lumMod val="10000"/>
                  </a:schemeClr>
                </a:solidFill>
                <a:latin typeface="微软雅黑" panose="020B0503020204020204" charset="-122"/>
                <a:ea typeface="微软雅黑" panose="020B0503020204020204" charset="-122"/>
                <a:cs typeface="+mn-cs"/>
                <a:sym typeface="+mn-ea"/>
              </a:rPr>
              <a:t>教育费附加、</a:t>
            </a:r>
            <a:r>
              <a:rPr lang="zh-CN" altLang="en-US" sz="2275" strike="noStrike" noProof="1" dirty="0">
                <a:solidFill>
                  <a:srgbClr val="FF0000"/>
                </a:solidFill>
                <a:latin typeface="微软雅黑" panose="020B0503020204020204" charset="-122"/>
                <a:ea typeface="微软雅黑" panose="020B0503020204020204" charset="-122"/>
                <a:cs typeface="+mn-cs"/>
                <a:sym typeface="+mn-ea"/>
              </a:rPr>
              <a:t>印花税</a:t>
            </a:r>
            <a:r>
              <a:rPr lang="zh-CN" altLang="en-US" sz="2275" strike="noStrike" noProof="1" dirty="0">
                <a:solidFill>
                  <a:srgbClr val="808080"/>
                </a:solidFill>
                <a:latin typeface="微软雅黑" panose="020B0503020204020204" charset="-122"/>
                <a:ea typeface="微软雅黑" panose="020B0503020204020204" charset="-122"/>
                <a:cs typeface="+mn-cs"/>
                <a:sym typeface="+mn-ea"/>
              </a:rPr>
              <a:t>、</a:t>
            </a:r>
            <a:r>
              <a:rPr lang="zh-CN" altLang="en-US" sz="2275" strike="noStrike" noProof="1" dirty="0">
                <a:solidFill>
                  <a:schemeClr val="accent1">
                    <a:lumMod val="10000"/>
                  </a:schemeClr>
                </a:solidFill>
                <a:latin typeface="微软雅黑" panose="020B0503020204020204" charset="-122"/>
                <a:ea typeface="微软雅黑" panose="020B0503020204020204" charset="-122"/>
                <a:cs typeface="+mn-cs"/>
                <a:sym typeface="+mn-ea"/>
              </a:rPr>
              <a:t>车辆购置税应纳税额的计算</a:t>
            </a:r>
            <a:endParaRPr lang="en-US" altLang="zh-CN" sz="2275" strike="noStrike" noProof="1" dirty="0">
              <a:solidFill>
                <a:schemeClr val="accent1">
                  <a:lumMod val="10000"/>
                </a:schemeClr>
              </a:solidFill>
              <a:latin typeface="微软雅黑" panose="020B0503020204020204" charset="-122"/>
              <a:ea typeface="微软雅黑" panose="020B0503020204020204" charset="-122"/>
              <a:sym typeface="Arial" panose="020B0604020202020204" pitchFamily="34" charset="0"/>
            </a:endParaRPr>
          </a:p>
          <a:p>
            <a:pPr fontAlgn="base"/>
            <a:endParaRPr lang="en-US" altLang="zh-CN" sz="2275" strike="noStrike" noProof="1" dirty="0">
              <a:solidFill>
                <a:schemeClr val="accent1">
                  <a:lumMod val="10000"/>
                </a:schemeClr>
              </a:solidFill>
              <a:latin typeface="微软雅黑" panose="020B0503020204020204" charset="-122"/>
              <a:ea typeface="微软雅黑" panose="020B0503020204020204" charset="-122"/>
              <a:sym typeface="Arial" panose="020B0604020202020204" pitchFamily="34" charset="0"/>
            </a:endParaRPr>
          </a:p>
        </p:txBody>
      </p:sp>
      <p:sp>
        <p:nvSpPr>
          <p:cNvPr id="22" name="MH_Text_3"/>
          <p:cNvSpPr/>
          <p:nvPr>
            <p:custDataLst>
              <p:tags r:id="rId5"/>
            </p:custDataLst>
          </p:nvPr>
        </p:nvSpPr>
        <p:spPr>
          <a:xfrm>
            <a:off x="5113338" y="3249613"/>
            <a:ext cx="3240088" cy="1612900"/>
          </a:xfrm>
          <a:prstGeom prst="rect">
            <a:avLst/>
          </a:prstGeom>
        </p:spPr>
        <p:txBody>
          <a:bodyPr wrap="square" lIns="0" tIns="0" rIns="0" bIns="0" anchor="ctr">
            <a:spAutoFit/>
          </a:bodyPr>
          <a:lstStyle/>
          <a:p>
            <a:pPr lvl="0" fontAlgn="base">
              <a:lnSpc>
                <a:spcPct val="115000"/>
              </a:lnSpc>
              <a:spcBef>
                <a:spcPts val="0"/>
              </a:spcBef>
              <a:spcAft>
                <a:spcPts val="0"/>
              </a:spcAft>
            </a:pPr>
            <a:r>
              <a:rPr lang="zh-CN" altLang="en-US" sz="2275" strike="noStrike" noProof="1" dirty="0">
                <a:solidFill>
                  <a:schemeClr val="accent1">
                    <a:lumMod val="10000"/>
                  </a:schemeClr>
                </a:solidFill>
                <a:latin typeface="微软雅黑" panose="020B0503020204020204" charset="-122"/>
                <a:ea typeface="微软雅黑" panose="020B0503020204020204" charset="-122"/>
                <a:cs typeface="+mn-cs"/>
                <a:sym typeface="+mn-ea"/>
              </a:rPr>
              <a:t>城市维护建设税、教育费附加、印花税、车辆购置税纳税申报表填报</a:t>
            </a:r>
            <a:endParaRPr lang="zh-CN" altLang="en-US" sz="2275" strike="noStrike" noProof="1" dirty="0">
              <a:solidFill>
                <a:schemeClr val="accent1">
                  <a:lumMod val="10000"/>
                </a:schemeClr>
              </a:solidFill>
              <a:latin typeface="微软雅黑" panose="020B0503020204020204" charset="-122"/>
              <a:ea typeface="微软雅黑" panose="020B0503020204020204" charset="-122"/>
              <a:sym typeface="+mn-ea"/>
            </a:endParaRPr>
          </a:p>
          <a:p>
            <a:pPr lvl="0" fontAlgn="base">
              <a:lnSpc>
                <a:spcPct val="115000"/>
              </a:lnSpc>
              <a:spcBef>
                <a:spcPts val="0"/>
              </a:spcBef>
              <a:spcAft>
                <a:spcPts val="0"/>
              </a:spcAft>
            </a:pPr>
            <a:endParaRPr lang="zh-CN" altLang="en-US" sz="2275" strike="noStrike" noProof="1" dirty="0">
              <a:solidFill>
                <a:schemeClr val="accent1">
                  <a:lumMod val="10000"/>
                </a:schemeClr>
              </a:solidFill>
              <a:latin typeface="微软雅黑" panose="020B0503020204020204" charset="-122"/>
              <a:ea typeface="微软雅黑" panose="020B0503020204020204" charset="-122"/>
              <a:sym typeface="+mn-ea"/>
            </a:endParaRPr>
          </a:p>
        </p:txBody>
      </p:sp>
    </p:spTree>
    <p:custDataLst>
      <p:tags r:id="rId6"/>
    </p:custData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ppt_x</p:attrName>
                                        </p:attrNameLst>
                                      </p:cBhvr>
                                      <p:tavLst>
                                        <p:tav tm="0">
                                          <p:val>
                                            <p:strVal val="0-#ppt_w/2"/>
                                          </p:val>
                                        </p:tav>
                                        <p:tav tm="100000">
                                          <p:val>
                                            <p:strVal val="#ppt_x"/>
                                          </p:val>
                                        </p:tav>
                                      </p:tavLst>
                                    </p:anim>
                                    <p:anim calcmode="lin" valueType="num">
                                      <p:cBhvr>
                                        <p:cTn id="16"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2000" fill="hold"/>
                                        <p:tgtEl>
                                          <p:spTgt spid="20"/>
                                        </p:tgtEl>
                                        <p:attrNameLst>
                                          <p:attrName>ppt_x</p:attrName>
                                        </p:attrNameLst>
                                      </p:cBhvr>
                                      <p:tavLst>
                                        <p:tav tm="0">
                                          <p:val>
                                            <p:strVal val="0-#ppt_w/2"/>
                                          </p:val>
                                        </p:tav>
                                        <p:tav tm="100000">
                                          <p:val>
                                            <p:strVal val="#ppt_x"/>
                                          </p:val>
                                        </p:tav>
                                      </p:tavLst>
                                    </p:anim>
                                    <p:anim calcmode="lin" valueType="num">
                                      <p:cBhvr>
                                        <p:cTn id="22" dur="20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ppt_x</p:attrName>
                                        </p:attrNameLst>
                                      </p:cBhvr>
                                      <p:tavLst>
                                        <p:tav tm="0">
                                          <p:val>
                                            <p:strVal val="0-#ppt_w/2"/>
                                          </p:val>
                                        </p:tav>
                                        <p:tav tm="100000">
                                          <p:val>
                                            <p:strVal val="#ppt_x"/>
                                          </p:val>
                                        </p:tav>
                                      </p:tavLst>
                                    </p:anim>
                                    <p:anim calcmode="lin" valueType="num">
                                      <p:cBhvr>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2000" fill="hold"/>
                                        <p:tgtEl>
                                          <p:spTgt spid="22"/>
                                        </p:tgtEl>
                                        <p:attrNameLst>
                                          <p:attrName>ppt_x</p:attrName>
                                        </p:attrNameLst>
                                      </p:cBhvr>
                                      <p:tavLst>
                                        <p:tav tm="0">
                                          <p:val>
                                            <p:strVal val="0-#ppt_w/2"/>
                                          </p:val>
                                        </p:tav>
                                        <p:tav tm="100000">
                                          <p:val>
                                            <p:strVal val="#ppt_x"/>
                                          </p:val>
                                        </p:tav>
                                      </p:tavLst>
                                    </p:anim>
                                    <p:anim calcmode="lin" valueType="num">
                                      <p:cBhvr>
                                        <p:cTn id="32" dur="2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6" grpId="0" bldLvl="0" animBg="1"/>
      <p:bldP spid="11" grpId="0"/>
      <p:bldP spid="20" grpId="0"/>
      <p:bldP spid="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文本框 1"/>
          <p:cNvSpPr txBox="1"/>
          <p:nvPr/>
        </p:nvSpPr>
        <p:spPr>
          <a:xfrm>
            <a:off x="1009650" y="1266825"/>
            <a:ext cx="7434263" cy="539750"/>
          </a:xfrm>
          <a:prstGeom prst="rect">
            <a:avLst/>
          </a:prstGeom>
          <a:noFill/>
          <a:ln w="9525">
            <a:noFill/>
          </a:ln>
        </p:spPr>
        <p:txBody>
          <a:bodyPr wrap="square" anchor="t" anchorCtr="0">
            <a:spAutoFit/>
          </a:bodyPr>
          <a:p>
            <a:pPr>
              <a:lnSpc>
                <a:spcPts val="3500"/>
              </a:lnSpc>
            </a:pPr>
            <a:r>
              <a:rPr lang="en-US" altLang="zh-CN" sz="2400">
                <a:latin typeface="Arial" panose="020B0604020202020204" pitchFamily="34" charset="0"/>
              </a:rPr>
              <a:t>      </a:t>
            </a:r>
            <a:r>
              <a:rPr lang="en-US" altLang="zh-CN" sz="2400" b="1">
                <a:latin typeface="Arial" panose="020B0604020202020204" pitchFamily="34" charset="0"/>
              </a:rPr>
              <a:t> </a:t>
            </a:r>
            <a:endParaRPr lang="zh-CN" altLang="en-US" sz="2000" b="1">
              <a:latin typeface="Arial" panose="020B0604020202020204" pitchFamily="34" charset="0"/>
            </a:endParaRPr>
          </a:p>
        </p:txBody>
      </p:sp>
      <p:graphicFrame>
        <p:nvGraphicFramePr>
          <p:cNvPr id="3" name="表格 2"/>
          <p:cNvGraphicFramePr/>
          <p:nvPr/>
        </p:nvGraphicFramePr>
        <p:xfrm>
          <a:off x="814388" y="693738"/>
          <a:ext cx="7835900" cy="5711825"/>
        </p:xfrm>
        <a:graphic>
          <a:graphicData uri="http://schemas.openxmlformats.org/drawingml/2006/table">
            <a:tbl>
              <a:tblPr firstRow="1" bandRow="1">
                <a:tableStyleId>{5C22544A-7EE6-4342-B048-85BDC9FD1C3A}</a:tableStyleId>
              </a:tblPr>
              <a:tblGrid>
                <a:gridCol w="1554480"/>
                <a:gridCol w="2364105"/>
                <a:gridCol w="2291080"/>
                <a:gridCol w="1626235"/>
              </a:tblGrid>
              <a:tr h="376555">
                <a:tc gridSpan="2">
                  <a:txBody>
                    <a:bodyPr/>
                    <a:p>
                      <a:pPr algn="ctr">
                        <a:buNone/>
                      </a:pPr>
                      <a:r>
                        <a:rPr lang="zh-CN" altLang="en-US" sz="1800" b="1">
                          <a:solidFill>
                            <a:srgbClr val="000C0C"/>
                          </a:solidFill>
                        </a:rPr>
                        <a:t>税目</a:t>
                      </a: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hMerge="1">
                  <a:tcPr>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r>
                        <a:rPr lang="zh-CN" altLang="en-US" sz="1800" b="1">
                          <a:solidFill>
                            <a:srgbClr val="000C0C"/>
                          </a:solidFill>
                        </a:rPr>
                        <a:t>税率</a:t>
                      </a: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r>
                        <a:rPr lang="zh-CN" altLang="en-US" sz="1800" b="1">
                          <a:solidFill>
                            <a:srgbClr val="000C0C"/>
                          </a:solidFill>
                        </a:rPr>
                        <a:t>备注</a:t>
                      </a: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76555">
                <a:tc rowSpan="4">
                  <a:txBody>
                    <a:bodyPr/>
                    <a:p>
                      <a:pPr algn="ctr">
                        <a:buNone/>
                      </a:pPr>
                      <a:endParaRPr lang="zh-CN" altLang="en-US" sz="1800" b="1">
                        <a:solidFill>
                          <a:srgbClr val="000C0C"/>
                        </a:solidFill>
                      </a:endParaRPr>
                    </a:p>
                    <a:p>
                      <a:pPr algn="ctr">
                        <a:buNone/>
                      </a:pPr>
                      <a:endParaRPr lang="zh-CN" altLang="en-US" sz="1800" b="1">
                        <a:solidFill>
                          <a:srgbClr val="000C0C"/>
                        </a:solidFill>
                      </a:endParaRPr>
                    </a:p>
                    <a:p>
                      <a:pPr algn="ctr">
                        <a:buNone/>
                      </a:pPr>
                      <a:endParaRPr lang="zh-CN" altLang="en-US" sz="1800" b="1">
                        <a:solidFill>
                          <a:srgbClr val="000C0C"/>
                        </a:solidFill>
                      </a:endParaRPr>
                    </a:p>
                    <a:p>
                      <a:pPr algn="ctr">
                        <a:buNone/>
                      </a:pPr>
                      <a:endParaRPr lang="zh-CN" altLang="en-US" sz="1800" b="1">
                        <a:solidFill>
                          <a:srgbClr val="000C0C"/>
                        </a:solidFill>
                      </a:endParaRPr>
                    </a:p>
                    <a:p>
                      <a:pPr algn="ctr">
                        <a:buNone/>
                      </a:pPr>
                      <a:endParaRPr lang="zh-CN" altLang="en-US" sz="1800" b="1">
                        <a:solidFill>
                          <a:srgbClr val="000C0C"/>
                        </a:solidFill>
                      </a:endParaRPr>
                    </a:p>
                    <a:p>
                      <a:pPr algn="ctr">
                        <a:buNone/>
                      </a:pPr>
                      <a:endParaRPr lang="zh-CN" altLang="en-US" sz="1800" b="1">
                        <a:solidFill>
                          <a:srgbClr val="000C0C"/>
                        </a:solidFill>
                      </a:endParaRPr>
                    </a:p>
                    <a:p>
                      <a:pPr algn="ctr">
                        <a:buNone/>
                      </a:pPr>
                      <a:endParaRPr lang="zh-CN" altLang="en-US" sz="1800" b="1">
                        <a:solidFill>
                          <a:srgbClr val="000C0C"/>
                        </a:solidFill>
                      </a:endParaRPr>
                    </a:p>
                    <a:p>
                      <a:pPr algn="ctr">
                        <a:buNone/>
                      </a:pPr>
                      <a:r>
                        <a:rPr lang="zh-CN" altLang="en-US" sz="1800" b="1">
                          <a:solidFill>
                            <a:srgbClr val="000C0C"/>
                          </a:solidFill>
                        </a:rPr>
                        <a:t>产权转移书据</a:t>
                      </a: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800" b="1">
                          <a:solidFill>
                            <a:srgbClr val="000C0C"/>
                          </a:solidFill>
                        </a:rPr>
                        <a:t>土地</a:t>
                      </a:r>
                      <a:r>
                        <a:rPr lang="zh-CN" altLang="en-US" sz="1800" b="1">
                          <a:solidFill>
                            <a:srgbClr val="000C0C"/>
                          </a:solidFill>
                          <a:sym typeface="+mn-ea"/>
                        </a:rPr>
                        <a:t>使用</a:t>
                      </a:r>
                      <a:r>
                        <a:rPr lang="zh-CN" altLang="en-US" sz="1800" b="1">
                          <a:solidFill>
                            <a:srgbClr val="000C0C"/>
                          </a:solidFill>
                        </a:rPr>
                        <a:t>权</a:t>
                      </a:r>
                      <a:r>
                        <a:rPr lang="zh-CN" altLang="en-US" sz="1800" b="1">
                          <a:solidFill>
                            <a:srgbClr val="000C0C"/>
                          </a:solidFill>
                          <a:sym typeface="+mn-ea"/>
                        </a:rPr>
                        <a:t>出让</a:t>
                      </a:r>
                      <a:r>
                        <a:rPr lang="zh-CN" altLang="en-US" sz="1800" b="1">
                          <a:solidFill>
                            <a:srgbClr val="000C0C"/>
                          </a:solidFill>
                        </a:rPr>
                        <a:t>书据</a:t>
                      </a: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800" b="1">
                          <a:solidFill>
                            <a:srgbClr val="000C0C"/>
                          </a:solidFill>
                        </a:rPr>
                        <a:t>价款的万分之五</a:t>
                      </a: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rowSpan="4">
                  <a:txBody>
                    <a:bodyPr/>
                    <a:p>
                      <a:pPr>
                        <a:buNone/>
                      </a:pPr>
                      <a:r>
                        <a:rPr lang="zh-CN" altLang="en-US" sz="1800" b="1">
                          <a:solidFill>
                            <a:srgbClr val="000C0C"/>
                          </a:solidFill>
                        </a:rPr>
                        <a:t>转让包括买卖（出售）、继承、赠与、互换、分割</a:t>
                      </a: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972820">
                <a:tc vMerge="1">
                  <a:tcPr>
                    <a:lnL w="12700" cmpd="sng">
                      <a:solidFill>
                        <a:schemeClr val="tx1"/>
                      </a:solidFill>
                      <a:prstDash val="solid"/>
                    </a:lnL>
                    <a:lnR w="12700" cmpd="sng">
                      <a:solidFill>
                        <a:schemeClr val="tx1"/>
                      </a:solidFill>
                      <a:prstDash val="solid"/>
                    </a:lnR>
                  </a:tcPr>
                </a:tc>
                <a:tc>
                  <a:txBody>
                    <a:bodyPr/>
                    <a:p>
                      <a:pPr>
                        <a:buNone/>
                      </a:pPr>
                      <a:r>
                        <a:rPr lang="zh-CN" altLang="en-US" sz="1800" b="1">
                          <a:solidFill>
                            <a:srgbClr val="000C0C"/>
                          </a:solidFill>
                          <a:sym typeface="+mn-ea"/>
                        </a:rPr>
                        <a:t>土地使用权、房屋等建筑物和构筑物所有权转让书据（不包括土地承包经营权和土地经营权转移）</a:t>
                      </a:r>
                      <a:endParaRPr lang="zh-CN" altLang="en-US" sz="1800" b="1">
                        <a:solidFill>
                          <a:srgbClr val="000C0C"/>
                        </a:solidFill>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800" b="1">
                          <a:solidFill>
                            <a:srgbClr val="000C0C"/>
                          </a:solidFill>
                          <a:sym typeface="+mn-ea"/>
                        </a:rPr>
                        <a:t>价款的万分之五</a:t>
                      </a:r>
                      <a:endParaRPr lang="zh-CN" altLang="en-US" sz="1800" b="1">
                        <a:solidFill>
                          <a:srgbClr val="000C0C"/>
                        </a:solidFill>
                      </a:endParaRPr>
                    </a:p>
                    <a:p>
                      <a:pPr>
                        <a:buNone/>
                      </a:pP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vMerge="1">
                  <a:tcPr>
                    <a:lnL w="12700" cmpd="sng">
                      <a:solidFill>
                        <a:schemeClr val="tx1"/>
                      </a:solidFill>
                      <a:prstDash val="solid"/>
                    </a:lnL>
                    <a:lnR w="12700" cmpd="sng">
                      <a:solidFill>
                        <a:schemeClr val="tx1"/>
                      </a:solidFill>
                      <a:prstDash val="solid"/>
                    </a:lnR>
                  </a:tcPr>
                </a:tc>
              </a:tr>
              <a:tr h="533400">
                <a:tc vMerge="1">
                  <a:tcPr>
                    <a:lnL w="12700" cmpd="sng">
                      <a:solidFill>
                        <a:schemeClr val="tx1"/>
                      </a:solidFill>
                      <a:prstDash val="solid"/>
                    </a:lnL>
                    <a:lnR w="12700" cmpd="sng">
                      <a:solidFill>
                        <a:schemeClr val="tx1"/>
                      </a:solidFill>
                      <a:prstDash val="solid"/>
                    </a:lnR>
                  </a:tcPr>
                </a:tc>
                <a:tc>
                  <a:txBody>
                    <a:bodyPr/>
                    <a:p>
                      <a:pPr>
                        <a:buNone/>
                      </a:pPr>
                      <a:r>
                        <a:rPr lang="zh-CN" altLang="en-US" sz="1800" b="1">
                          <a:solidFill>
                            <a:srgbClr val="000C0C"/>
                          </a:solidFill>
                        </a:rPr>
                        <a:t>股权转让书据（不包括应缴纳证券交易印花税的）</a:t>
                      </a: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800" b="1">
                          <a:solidFill>
                            <a:srgbClr val="000C0C"/>
                          </a:solidFill>
                          <a:sym typeface="+mn-ea"/>
                        </a:rPr>
                        <a:t>价款的万分之五</a:t>
                      </a:r>
                      <a:endParaRPr lang="zh-CN" altLang="en-US" sz="1800" b="1">
                        <a:solidFill>
                          <a:srgbClr val="000C0C"/>
                        </a:solidFill>
                      </a:endParaRPr>
                    </a:p>
                    <a:p>
                      <a:pPr>
                        <a:buNone/>
                      </a:pP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vMerge="1">
                  <a:tcPr>
                    <a:lnL w="12700" cmpd="sng">
                      <a:solidFill>
                        <a:schemeClr val="tx1"/>
                      </a:solidFill>
                      <a:prstDash val="solid"/>
                    </a:lnL>
                    <a:lnR w="12700" cmpd="sng">
                      <a:solidFill>
                        <a:schemeClr val="tx1"/>
                      </a:solidFill>
                      <a:prstDash val="solid"/>
                    </a:lnR>
                  </a:tcPr>
                </a:tc>
              </a:tr>
              <a:tr h="753110">
                <a:tc vMerge="1">
                  <a:tcPr>
                    <a:lnL w="12700" cmpd="sng">
                      <a:solidFill>
                        <a:schemeClr val="tx1"/>
                      </a:solidFill>
                      <a:prstDash val="solid"/>
                    </a:lnL>
                    <a:lnR w="12700" cmpd="sng">
                      <a:solidFill>
                        <a:schemeClr val="tx1"/>
                      </a:solidFill>
                      <a:prstDash val="solid"/>
                    </a:lnR>
                    <a:lnB w="12700" cmpd="sng">
                      <a:solidFill>
                        <a:schemeClr val="tx1"/>
                      </a:solidFill>
                      <a:prstDash val="solid"/>
                    </a:lnB>
                  </a:tcPr>
                </a:tc>
                <a:tc>
                  <a:txBody>
                    <a:bodyPr/>
                    <a:p>
                      <a:pPr>
                        <a:buNone/>
                      </a:pPr>
                      <a:r>
                        <a:rPr lang="zh-CN" altLang="en-US" sz="1800" b="1">
                          <a:solidFill>
                            <a:srgbClr val="000C0C"/>
                          </a:solidFill>
                        </a:rPr>
                        <a:t>商标专用权、著作权、专利权、专有技术使用权转让书据</a:t>
                      </a: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800" b="1">
                          <a:solidFill>
                            <a:srgbClr val="000C0C"/>
                          </a:solidFill>
                          <a:sym typeface="+mn-ea"/>
                        </a:rPr>
                        <a:t>价款的万分之三</a:t>
                      </a:r>
                      <a:endParaRPr lang="zh-CN" altLang="en-US" sz="1800" b="1">
                        <a:solidFill>
                          <a:srgbClr val="000C0C"/>
                        </a:solidFill>
                      </a:endParaRPr>
                    </a:p>
                    <a:p>
                      <a:pPr>
                        <a:buNone/>
                      </a:pP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vMerge="1">
                  <a:tcPr>
                    <a:lnL w="12700" cmpd="sng">
                      <a:solidFill>
                        <a:schemeClr val="tx1"/>
                      </a:solidFill>
                      <a:prstDash val="solid"/>
                    </a:lnL>
                    <a:lnR w="12700" cmpd="sng">
                      <a:solidFill>
                        <a:schemeClr val="tx1"/>
                      </a:solidFill>
                      <a:prstDash val="solid"/>
                    </a:lnR>
                    <a:lnB w="12700" cmpd="sng">
                      <a:solidFill>
                        <a:schemeClr val="tx1"/>
                      </a:solidFill>
                      <a:prstDash val="solid"/>
                    </a:lnB>
                  </a:tcPr>
                </a:tc>
              </a:tr>
              <a:tr h="753110">
                <a:tc gridSpan="2">
                  <a:txBody>
                    <a:bodyPr/>
                    <a:p>
                      <a:pPr>
                        <a:buNone/>
                      </a:pPr>
                      <a:endParaRPr lang="zh-CN" altLang="en-US" sz="1800" b="1">
                        <a:solidFill>
                          <a:srgbClr val="000C0C"/>
                        </a:solidFill>
                      </a:endParaRPr>
                    </a:p>
                    <a:p>
                      <a:pPr>
                        <a:buNone/>
                      </a:pPr>
                      <a:r>
                        <a:rPr lang="zh-CN" altLang="en-US" sz="1800" b="1">
                          <a:solidFill>
                            <a:srgbClr val="000C0C"/>
                          </a:solidFill>
                        </a:rPr>
                        <a:t>                           营业账簿</a:t>
                      </a: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hMerge="1">
                  <a:tcPr>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800" b="1">
                          <a:solidFill>
                            <a:srgbClr val="000C0C"/>
                          </a:solidFill>
                        </a:rPr>
                        <a:t>实收资本（股本）、资本公积合计金额的</a:t>
                      </a:r>
                      <a:r>
                        <a:rPr lang="zh-CN" altLang="en-US" sz="1800" b="1">
                          <a:solidFill>
                            <a:srgbClr val="000C0C"/>
                          </a:solidFill>
                          <a:sym typeface="+mn-ea"/>
                        </a:rPr>
                        <a:t>万分之二点五</a:t>
                      </a:r>
                      <a:endParaRPr lang="zh-CN" altLang="en-US" sz="1800" b="1">
                        <a:solidFill>
                          <a:srgbClr val="000C0C"/>
                        </a:solidFill>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753110">
                <a:tc gridSpan="2">
                  <a:txBody>
                    <a:bodyPr/>
                    <a:p>
                      <a:pPr>
                        <a:buNone/>
                      </a:pPr>
                      <a:r>
                        <a:rPr lang="zh-CN" altLang="en-US" sz="1800" b="1">
                          <a:solidFill>
                            <a:srgbClr val="000C0C"/>
                          </a:solidFill>
                        </a:rPr>
                        <a:t>证券交易</a:t>
                      </a: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hMerge="1">
                  <a:tcPr>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1800" b="1">
                          <a:solidFill>
                            <a:srgbClr val="000C0C"/>
                          </a:solidFill>
                          <a:sym typeface="+mn-ea"/>
                        </a:rPr>
                        <a:t>成交金额的千分之一</a:t>
                      </a:r>
                      <a:endParaRPr lang="zh-CN" altLang="en-US" sz="1800" b="1">
                        <a:solidFill>
                          <a:srgbClr val="000C0C"/>
                        </a:solidFill>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zh-CN" altLang="en-US" sz="1800" b="1">
                        <a:solidFill>
                          <a:srgbClr val="000C0C"/>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transition spd="slow" advClick="0">
    <p:wheel spokes="3"/>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标题 1"/>
          <p:cNvSpPr>
            <a:spLocks noGrp="1" noRot="1"/>
          </p:cNvSpPr>
          <p:nvPr>
            <p:ph type="title"/>
          </p:nvPr>
        </p:nvSpPr>
        <p:spPr/>
        <p:txBody>
          <a:bodyPr anchor="ctr" anchorCtr="0"/>
          <a:p>
            <a:endParaRPr lang="zh-CN" altLang="en-US"/>
          </a:p>
        </p:txBody>
      </p:sp>
      <p:sp>
        <p:nvSpPr>
          <p:cNvPr id="73730" name="内容占位符 2"/>
          <p:cNvSpPr>
            <a:spLocks noGrp="1" noRot="1"/>
          </p:cNvSpPr>
          <p:nvPr>
            <p:ph idx="1"/>
          </p:nvPr>
        </p:nvSpPr>
        <p:spPr>
          <a:xfrm>
            <a:off x="184150" y="609600"/>
            <a:ext cx="8540750" cy="4194175"/>
          </a:xfrm>
        </p:spPr>
        <p:txBody>
          <a:bodyPr anchor="t" anchorCtr="0"/>
          <a:p>
            <a:r>
              <a:rPr lang="zh-CN" altLang="en-US" sz="2400">
                <a:solidFill>
                  <a:srgbClr val="000C0C"/>
                </a:solidFill>
                <a:latin typeface="微软雅黑" panose="020B0503020204020204" charset="-122"/>
                <a:ea typeface="微软雅黑" panose="020B0503020204020204" charset="-122"/>
              </a:rPr>
              <a:t>（四）印花税减免税优惠</a:t>
            </a:r>
            <a:endParaRPr lang="zh-CN" altLang="en-US" sz="2400">
              <a:solidFill>
                <a:srgbClr val="000C0C"/>
              </a:solidFill>
              <a:latin typeface="微软雅黑" panose="020B0503020204020204" charset="-122"/>
              <a:ea typeface="微软雅黑" panose="020B0503020204020204" charset="-122"/>
            </a:endParaRPr>
          </a:p>
          <a:p>
            <a:endParaRPr lang="zh-CN" altLang="en-US" sz="2400" b="1">
              <a:solidFill>
                <a:srgbClr val="000C0C"/>
              </a:solidFill>
            </a:endParaRPr>
          </a:p>
          <a:p>
            <a:r>
              <a:rPr lang="zh-CN" altLang="en-US" sz="2400" b="1">
                <a:solidFill>
                  <a:srgbClr val="000C0C"/>
                </a:solidFill>
              </a:rPr>
              <a:t>　　</a:t>
            </a:r>
            <a:endParaRPr lang="zh-CN" altLang="en-US" sz="2400" b="1">
              <a:solidFill>
                <a:srgbClr val="000C0C"/>
              </a:solidFill>
            </a:endParaRPr>
          </a:p>
        </p:txBody>
      </p:sp>
      <p:graphicFrame>
        <p:nvGraphicFramePr>
          <p:cNvPr id="3" name="表格 2"/>
          <p:cNvGraphicFramePr>
            <a:graphicFrameLocks noGrp="1"/>
          </p:cNvGraphicFramePr>
          <p:nvPr/>
        </p:nvGraphicFramePr>
        <p:xfrm>
          <a:off x="398463" y="1141413"/>
          <a:ext cx="8562975" cy="4035425"/>
        </p:xfrm>
        <a:graphic>
          <a:graphicData uri="http://schemas.openxmlformats.org/drawingml/2006/table">
            <a:tbl>
              <a:tblPr/>
              <a:tblGrid>
                <a:gridCol w="1394460"/>
                <a:gridCol w="7168515"/>
              </a:tblGrid>
              <a:tr h="2421255">
                <a:tc>
                  <a:txBody>
                    <a:bodyPr/>
                    <a:p>
                      <a:pPr>
                        <a:lnSpc>
                          <a:spcPct val="120000"/>
                        </a:lnSpc>
                        <a:spcAft>
                          <a:spcPts val="0"/>
                        </a:spcAft>
                      </a:pPr>
                      <a:r>
                        <a:rPr lang="zh-CN" sz="2000" b="0" kern="100" dirty="0">
                          <a:solidFill>
                            <a:srgbClr val="000C0C"/>
                          </a:solidFill>
                          <a:latin typeface="微软雅黑" panose="020B0503020204020204" charset="-122"/>
                          <a:ea typeface="微软雅黑" panose="020B0503020204020204" charset="-122"/>
                          <a:cs typeface="Times New Roman" panose="02020603050405020304"/>
                        </a:rPr>
                        <a:t>不重复贴花</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2000" b="0" kern="100" dirty="0">
                          <a:latin typeface="微软雅黑" panose="020B0503020204020204" charset="-122"/>
                          <a:ea typeface="微软雅黑" panose="020B0503020204020204" charset="-122"/>
                          <a:cs typeface="Times New Roman" panose="02020603050405020304"/>
                          <a:sym typeface="+mn-ea"/>
                        </a:rPr>
                        <a:t>1</a:t>
                      </a:r>
                      <a:r>
                        <a:rPr lang="zh-CN" sz="2000" b="0" kern="100" dirty="0">
                          <a:solidFill>
                            <a:srgbClr val="000C0C"/>
                          </a:solidFill>
                          <a:latin typeface="微软雅黑" panose="020B0503020204020204" charset="-122"/>
                          <a:ea typeface="微软雅黑" panose="020B0503020204020204" charset="-122"/>
                          <a:cs typeface="Times New Roman" panose="02020603050405020304"/>
                          <a:sym typeface="+mn-ea"/>
                        </a:rPr>
                        <a:t>.应税凭证的副本或者抄本免税；</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zh-CN" sz="2000" b="0" kern="100" dirty="0">
                          <a:solidFill>
                            <a:srgbClr val="000C0C"/>
                          </a:solidFill>
                          <a:latin typeface="微软雅黑" panose="020B0503020204020204" charset="-122"/>
                          <a:ea typeface="微软雅黑" panose="020B0503020204020204" charset="-122"/>
                          <a:cs typeface="Times New Roman" panose="02020603050405020304"/>
                          <a:sym typeface="+mn-ea"/>
                        </a:rPr>
                        <a:t>2.依照法律规定应当予以免税的外国驻华使馆、领事馆和国际组织驻华代表机构为获得馆舍书立的应税凭证；</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614170">
                <a:tc>
                  <a:txBody>
                    <a:bodyPr/>
                    <a:p>
                      <a:pPr>
                        <a:lnSpc>
                          <a:spcPct val="120000"/>
                        </a:lnSpc>
                        <a:spcAft>
                          <a:spcPts val="0"/>
                        </a:spcAft>
                      </a:pPr>
                      <a:r>
                        <a:rPr lang="zh-CN" sz="2000" b="0" kern="100">
                          <a:solidFill>
                            <a:srgbClr val="000C0C"/>
                          </a:solidFill>
                          <a:latin typeface="微软雅黑" panose="020B0503020204020204" charset="-122"/>
                          <a:ea typeface="微软雅黑" panose="020B0503020204020204" charset="-122"/>
                          <a:cs typeface="Times New Roman" panose="02020603050405020304"/>
                        </a:rPr>
                        <a:t>公益性 </a:t>
                      </a:r>
                      <a:endParaRPr lang="zh-CN" sz="2000" b="0" kern="10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2000" b="0" kern="100" dirty="0">
                          <a:solidFill>
                            <a:srgbClr val="000C0C"/>
                          </a:solidFill>
                          <a:latin typeface="微软雅黑" panose="020B0503020204020204" charset="-122"/>
                          <a:ea typeface="微软雅黑" panose="020B0503020204020204" charset="-122"/>
                          <a:cs typeface="Times New Roman" panose="02020603050405020304"/>
                          <a:sym typeface="+mn-ea"/>
                        </a:rPr>
                        <a:t>财产所有权人将财产赠与政府、学校、社会福利机构、慈善组织书立的产权转移书据；</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zh-CN" sz="2000" b="0" kern="100" dirty="0">
                          <a:solidFill>
                            <a:srgbClr val="000C0C"/>
                          </a:solidFill>
                          <a:latin typeface="微软雅黑" panose="020B0503020204020204" charset="-122"/>
                          <a:ea typeface="微软雅黑" panose="020B0503020204020204" charset="-122"/>
                          <a:cs typeface="Times New Roman" panose="02020603050405020304"/>
                          <a:sym typeface="+mn-ea"/>
                        </a:rPr>
                        <a:t>2.中国人民解放军、中国人民武装警察部队书立的应税凭证；</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zh-CN" sz="2000" b="0" kern="100" dirty="0">
                          <a:solidFill>
                            <a:srgbClr val="000C0C"/>
                          </a:solidFill>
                          <a:latin typeface="微软雅黑" panose="020B0503020204020204" charset="-122"/>
                          <a:ea typeface="微软雅黑" panose="020B0503020204020204" charset="-122"/>
                          <a:cs typeface="Times New Roman" panose="02020603050405020304"/>
                          <a:sym typeface="+mn-ea"/>
                        </a:rPr>
                        <a:t>3.非营利性医疗卫生机构采购药品或者卫生材料书立的买卖合同</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标题 1"/>
          <p:cNvSpPr>
            <a:spLocks noGrp="1" noRot="1"/>
          </p:cNvSpPr>
          <p:nvPr>
            <p:ph type="title"/>
          </p:nvPr>
        </p:nvSpPr>
        <p:spPr/>
        <p:txBody>
          <a:bodyPr anchor="ctr" anchorCtr="0"/>
          <a:p>
            <a:endParaRPr lang="zh-CN" altLang="en-US"/>
          </a:p>
        </p:txBody>
      </p:sp>
      <p:graphicFrame>
        <p:nvGraphicFramePr>
          <p:cNvPr id="4" name="内容占位符 3"/>
          <p:cNvGraphicFramePr>
            <a:graphicFrameLocks noGrp="1"/>
          </p:cNvGraphicFramePr>
          <p:nvPr>
            <p:ph idx="1"/>
          </p:nvPr>
        </p:nvGraphicFramePr>
        <p:xfrm>
          <a:off x="301625" y="1171575"/>
          <a:ext cx="8553450" cy="4768850"/>
        </p:xfrm>
        <a:graphic>
          <a:graphicData uri="http://schemas.openxmlformats.org/drawingml/2006/table">
            <a:tbl>
              <a:tblPr/>
              <a:tblGrid>
                <a:gridCol w="1392555"/>
                <a:gridCol w="7160895"/>
              </a:tblGrid>
              <a:tr h="2600960">
                <a:tc>
                  <a:txBody>
                    <a:bodyPr/>
                    <a:p>
                      <a:pPr>
                        <a:lnSpc>
                          <a:spcPct val="120000"/>
                        </a:lnSpc>
                        <a:spcAft>
                          <a:spcPts val="0"/>
                        </a:spcAft>
                      </a:pPr>
                      <a:r>
                        <a:rPr lang="zh-CN" sz="2000" b="0" kern="100" dirty="0">
                          <a:solidFill>
                            <a:srgbClr val="000C0C"/>
                          </a:solidFill>
                          <a:latin typeface="微软雅黑" panose="020B0503020204020204" charset="-122"/>
                          <a:ea typeface="微软雅黑" panose="020B0503020204020204" charset="-122"/>
                          <a:cs typeface="Times New Roman" panose="02020603050405020304"/>
                        </a:rPr>
                        <a:t>频繁发生不利征管 </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1</a:t>
                      </a:r>
                      <a:r>
                        <a:rPr lang="en-US" sz="2000" b="0" kern="100" dirty="0">
                          <a:latin typeface="微软雅黑" panose="020B0503020204020204" charset="-122"/>
                          <a:ea typeface="微软雅黑" panose="020B0503020204020204" charset="-122"/>
                          <a:cs typeface="Times New Roman" panose="02020603050405020304"/>
                          <a:sym typeface="+mn-ea"/>
                        </a:rPr>
                        <a:t>.</a:t>
                      </a:r>
                      <a:r>
                        <a:rPr lang="zh-CN" sz="2000" b="0" kern="100" dirty="0">
                          <a:solidFill>
                            <a:srgbClr val="000C0C"/>
                          </a:solidFill>
                          <a:latin typeface="微软雅黑" panose="020B0503020204020204" charset="-122"/>
                          <a:ea typeface="微软雅黑" panose="020B0503020204020204" charset="-122"/>
                          <a:cs typeface="Times New Roman" panose="02020603050405020304"/>
                          <a:sym typeface="+mn-ea"/>
                        </a:rPr>
                        <a:t>应纳税额不足1角的，免税；</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zh-CN" sz="2000" b="0" kern="100" dirty="0">
                          <a:solidFill>
                            <a:srgbClr val="000C0C"/>
                          </a:solidFill>
                          <a:latin typeface="微软雅黑" panose="020B0503020204020204" charset="-122"/>
                          <a:ea typeface="微软雅黑" panose="020B0503020204020204" charset="-122"/>
                          <a:cs typeface="Times New Roman" panose="02020603050405020304"/>
                          <a:sym typeface="+mn-ea"/>
                        </a:rPr>
                        <a:t>2.对商店、门市部的零星加工修理业务开具的修理单不贴印花；</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zh-CN" sz="2000" b="0" kern="100" dirty="0">
                          <a:solidFill>
                            <a:srgbClr val="000C0C"/>
                          </a:solidFill>
                          <a:latin typeface="微软雅黑" panose="020B0503020204020204" charset="-122"/>
                          <a:ea typeface="微软雅黑" panose="020B0503020204020204" charset="-122"/>
                          <a:cs typeface="Times New Roman" panose="02020603050405020304"/>
                          <a:sym typeface="+mn-ea"/>
                        </a:rPr>
                        <a:t>3.对铁路、公路、航运、水路承运快件行李、包裹开具的托运单据，暂免贴花；</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zh-CN" sz="2000" b="0" kern="100" dirty="0">
                          <a:solidFill>
                            <a:srgbClr val="000C0C"/>
                          </a:solidFill>
                          <a:latin typeface="微软雅黑" panose="020B0503020204020204" charset="-122"/>
                          <a:ea typeface="微软雅黑" panose="020B0503020204020204" charset="-122"/>
                          <a:cs typeface="Times New Roman" panose="02020603050405020304"/>
                          <a:sym typeface="+mn-ea"/>
                        </a:rPr>
                        <a:t>4.书、报、刊发行单位之间，发行单位与订阅单位或个人之间书立的凭证，免税 </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167890">
                <a:tc>
                  <a:txBody>
                    <a:bodyPr/>
                    <a:p>
                      <a:pPr>
                        <a:lnSpc>
                          <a:spcPct val="120000"/>
                        </a:lnSpc>
                        <a:spcAft>
                          <a:spcPts val="0"/>
                        </a:spcAft>
                      </a:pPr>
                      <a:r>
                        <a:rPr lang="zh-CN" sz="2000" b="0" kern="100">
                          <a:solidFill>
                            <a:srgbClr val="000C0C"/>
                          </a:solidFill>
                          <a:latin typeface="微软雅黑" panose="020B0503020204020204" charset="-122"/>
                          <a:ea typeface="微软雅黑" panose="020B0503020204020204" charset="-122"/>
                          <a:cs typeface="Times New Roman" panose="02020603050405020304"/>
                        </a:rPr>
                        <a:t>涉农涉外</a:t>
                      </a:r>
                      <a:endParaRPr lang="zh-CN" sz="2000" b="0" kern="10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20000"/>
                        </a:lnSpc>
                        <a:spcAft>
                          <a:spcPts val="0"/>
                        </a:spcAft>
                        <a:buClrTx/>
                        <a:buSzTx/>
                        <a:buNone/>
                      </a:pPr>
                      <a:r>
                        <a:rPr lang="zh-CN" sz="2000" b="0" kern="100" dirty="0">
                          <a:solidFill>
                            <a:srgbClr val="000C0C"/>
                          </a:solidFill>
                          <a:latin typeface="微软雅黑" panose="020B0503020204020204" charset="-122"/>
                          <a:ea typeface="微软雅黑" panose="020B0503020204020204" charset="-122"/>
                          <a:cs typeface="Times New Roman" panose="02020603050405020304"/>
                          <a:sym typeface="+mn-ea"/>
                        </a:rPr>
                        <a:t>农民、家庭农场、农民专业合作社、农村集体经济组织、村民委员会购买农业生产资料或者销售农产品书立的买卖合同和农业保险合同；</a:t>
                      </a:r>
                      <a:endParaRPr lang="zh-CN" sz="2000" b="0" kern="100" dirty="0">
                        <a:solidFill>
                          <a:srgbClr val="000C0C"/>
                        </a:solidFill>
                        <a:latin typeface="微软雅黑" panose="020B0503020204020204" charset="-122"/>
                        <a:ea typeface="微软雅黑" panose="020B0503020204020204" charset="-122"/>
                        <a:cs typeface="Times New Roman" panose="02020603050405020304"/>
                        <a:sym typeface="+mn-ea"/>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标题 1"/>
          <p:cNvSpPr>
            <a:spLocks noGrp="1" noRot="1"/>
          </p:cNvSpPr>
          <p:nvPr>
            <p:ph type="title"/>
          </p:nvPr>
        </p:nvSpPr>
        <p:spPr/>
        <p:txBody>
          <a:bodyPr anchor="ctr" anchorCtr="0"/>
          <a:p>
            <a:endParaRPr lang="zh-CN" altLang="en-US"/>
          </a:p>
        </p:txBody>
      </p:sp>
      <p:graphicFrame>
        <p:nvGraphicFramePr>
          <p:cNvPr id="4" name="内容占位符 3"/>
          <p:cNvGraphicFramePr>
            <a:graphicFrameLocks noGrp="1"/>
          </p:cNvGraphicFramePr>
          <p:nvPr>
            <p:ph idx="1"/>
          </p:nvPr>
        </p:nvGraphicFramePr>
        <p:xfrm>
          <a:off x="169863" y="1235075"/>
          <a:ext cx="8540750" cy="3963988"/>
        </p:xfrm>
        <a:graphic>
          <a:graphicData uri="http://schemas.openxmlformats.org/drawingml/2006/table">
            <a:tbl>
              <a:tblPr/>
              <a:tblGrid>
                <a:gridCol w="1068070"/>
                <a:gridCol w="7472680"/>
              </a:tblGrid>
              <a:tr h="1042732">
                <a:tc>
                  <a:txBody>
                    <a:bodyPr/>
                    <a:p>
                      <a:pPr>
                        <a:lnSpc>
                          <a:spcPct val="120000"/>
                        </a:lnSpc>
                        <a:spcAft>
                          <a:spcPts val="0"/>
                        </a:spcAft>
                      </a:pPr>
                      <a:r>
                        <a:rPr lang="zh-CN" sz="2000" b="1" kern="100" dirty="0">
                          <a:solidFill>
                            <a:srgbClr val="000C0C"/>
                          </a:solidFill>
                          <a:latin typeface="微软雅黑" panose="020B0503020204020204" charset="-122"/>
                          <a:ea typeface="微软雅黑" panose="020B0503020204020204" charset="-122"/>
                          <a:cs typeface="Times New Roman" panose="02020603050405020304"/>
                        </a:rPr>
                        <a:t>借款类</a:t>
                      </a:r>
                      <a:endParaRPr lang="zh-CN" sz="2000" b="1"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2000" kern="10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1.</a:t>
                      </a:r>
                      <a:r>
                        <a:rPr lang="zh-CN" sz="2000" kern="10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无息或者贴息借款合同、国际金融组织向中国提供优惠贷款书立的借款合同；</a:t>
                      </a:r>
                      <a:endParaRPr lang="zh-CN" sz="2000" kern="10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2000" kern="10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2.</a:t>
                      </a:r>
                      <a:r>
                        <a:rPr lang="zh-CN" sz="2000" kern="10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同业拆借合同免税；</a:t>
                      </a:r>
                      <a:endParaRPr lang="zh-CN" sz="2000" kern="10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2000" kern="10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3.</a:t>
                      </a:r>
                      <a:r>
                        <a:rPr lang="zh-CN" sz="2000" kern="10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借款展期合同免税；</a:t>
                      </a:r>
                      <a:endParaRPr lang="zh-CN" sz="2000" kern="10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2000" kern="10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4.</a:t>
                      </a:r>
                      <a:r>
                        <a:rPr lang="zh-CN" sz="2000" kern="10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国库业务账簿免税；</a:t>
                      </a:r>
                      <a:endParaRPr lang="zh-CN" sz="2000" kern="10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2000" kern="10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5.</a:t>
                      </a:r>
                      <a:r>
                        <a:rPr lang="zh-CN" sz="2000" kern="10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日拆性贷款合同免税 </a:t>
                      </a:r>
                      <a:endParaRPr lang="zh-CN" sz="2000" b="1" kern="100">
                        <a:solidFill>
                          <a:schemeClr val="accent1">
                            <a:lumMod val="10000"/>
                          </a:schemeClr>
                        </a:solidFill>
                        <a:latin typeface="微软雅黑" panose="020B0503020204020204" charset="-122"/>
                        <a:ea typeface="微软雅黑" panose="020B0503020204020204" charset="-122"/>
                        <a:cs typeface="Times New Roman" panose="02020603050405020304"/>
                        <a:sym typeface="+mn-ea"/>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768731">
                <a:tc>
                  <a:txBody>
                    <a:bodyPr/>
                    <a:p>
                      <a:pPr>
                        <a:lnSpc>
                          <a:spcPct val="120000"/>
                        </a:lnSpc>
                        <a:spcAft>
                          <a:spcPts val="0"/>
                        </a:spcAft>
                      </a:pPr>
                      <a:r>
                        <a:rPr lang="zh-CN" sz="2000" b="1" kern="100" dirty="0">
                          <a:solidFill>
                            <a:srgbClr val="000C0C"/>
                          </a:solidFill>
                          <a:latin typeface="微软雅黑" panose="020B0503020204020204" charset="-122"/>
                          <a:ea typeface="微软雅黑" panose="020B0503020204020204" charset="-122"/>
                          <a:cs typeface="Times New Roman" panose="02020603050405020304"/>
                        </a:rPr>
                        <a:t>其他</a:t>
                      </a:r>
                      <a:endParaRPr lang="zh-CN" sz="2000" b="1"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sz="2000" kern="100" dirty="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个人与电子商务经营者订立的电子订单</a:t>
                      </a:r>
                      <a:r>
                        <a:rPr lang="zh-CN" sz="200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a:t>
                      </a:r>
                      <a:endParaRPr lang="zh-CN" sz="2000"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endParaRPr lang="zh-CN" sz="2000" b="1" kern="100" dirty="0" smtClean="0">
                        <a:solidFill>
                          <a:schemeClr val="accent1">
                            <a:lumMod val="10000"/>
                          </a:schemeClr>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标题 1"/>
          <p:cNvSpPr>
            <a:spLocks noGrp="1" noRot="1"/>
          </p:cNvSpPr>
          <p:nvPr>
            <p:ph type="title"/>
          </p:nvPr>
        </p:nvSpPr>
        <p:spPr>
          <a:xfrm>
            <a:off x="301625" y="346075"/>
            <a:ext cx="8540750" cy="1143000"/>
          </a:xfrm>
        </p:spPr>
        <p:txBody>
          <a:bodyPr anchor="ctr" anchorCtr="0"/>
          <a:p>
            <a:pPr algn="l"/>
            <a:r>
              <a:rPr lang="zh-CN" altLang="en-US" sz="2800">
                <a:solidFill>
                  <a:srgbClr val="FF0000"/>
                </a:solidFill>
                <a:latin typeface="微软雅黑" panose="020B0503020204020204" charset="-122"/>
                <a:ea typeface="微软雅黑" panose="020B0503020204020204" charset="-122"/>
              </a:rPr>
              <a:t>二、印花税应纳税额的计算</a:t>
            </a:r>
            <a:endParaRPr lang="zh-CN" altLang="en-US" sz="2800">
              <a:solidFill>
                <a:srgbClr val="FF0000"/>
              </a:solidFill>
              <a:latin typeface="微软雅黑" panose="020B0503020204020204" charset="-122"/>
              <a:ea typeface="微软雅黑" panose="020B0503020204020204" charset="-122"/>
            </a:endParaRPr>
          </a:p>
        </p:txBody>
      </p:sp>
      <p:sp>
        <p:nvSpPr>
          <p:cNvPr id="76802" name="内容占位符 2"/>
          <p:cNvSpPr>
            <a:spLocks noGrp="1" noRot="1"/>
          </p:cNvSpPr>
          <p:nvPr>
            <p:ph idx="1"/>
          </p:nvPr>
        </p:nvSpPr>
        <p:spPr>
          <a:xfrm>
            <a:off x="301625" y="1152525"/>
            <a:ext cx="8540750" cy="5057775"/>
          </a:xfrm>
        </p:spPr>
        <p:txBody>
          <a:bodyPr anchor="t" anchorCtr="0"/>
          <a:p>
            <a:pPr indent="466725" defTabSz="685800">
              <a:lnSpc>
                <a:spcPct val="120000"/>
              </a:lnSpc>
              <a:spcBef>
                <a:spcPts val="25"/>
              </a:spcBef>
              <a:spcAft>
                <a:spcPts val="0"/>
              </a:spcAft>
              <a:buClrTx/>
              <a:buSzTx/>
            </a:pP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（一）计税依据</a:t>
            </a:r>
            <a:endPar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endParaRPr>
          </a:p>
          <a:p>
            <a:pPr indent="466725" defTabSz="685800">
              <a:lnSpc>
                <a:spcPct val="120000"/>
              </a:lnSpc>
              <a:spcBef>
                <a:spcPts val="25"/>
              </a:spcBef>
              <a:spcAft>
                <a:spcPts val="0"/>
              </a:spcAft>
              <a:buClrTx/>
              <a:buSzTx/>
            </a:pP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1</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应税合同的计税依据：合同列明的价款或者报酬，不包括增值税税款；合同中价款或者报酬与增值税税款未分开列明的，按照合计金额确定。具体包括：</a:t>
            </a:r>
            <a:endParaRPr lang="zh-CN" altLang="zh-CN" sz="2000" dirty="0">
              <a:solidFill>
                <a:srgbClr val="000C0C"/>
              </a:solidFill>
              <a:latin typeface="微软雅黑" panose="020B0503020204020204" charset="-122"/>
              <a:ea typeface="微软雅黑" panose="020B0503020204020204" charset="-122"/>
            </a:endParaRPr>
          </a:p>
          <a:p>
            <a:pPr indent="466725" defTabSz="685800">
              <a:lnSpc>
                <a:spcPct val="120000"/>
              </a:lnSpc>
              <a:spcBef>
                <a:spcPts val="25"/>
              </a:spcBef>
              <a:spcAft>
                <a:spcPts val="0"/>
              </a:spcAft>
              <a:buClrTx/>
              <a:buSzTx/>
            </a:pP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1</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买卖合同和建设工程合同——支付价款</a:t>
            </a:r>
            <a:endParaRPr lang="zh-CN" altLang="zh-CN" sz="2000" dirty="0">
              <a:solidFill>
                <a:srgbClr val="000C0C"/>
              </a:solidFill>
              <a:latin typeface="微软雅黑" panose="020B0503020204020204" charset="-122"/>
              <a:ea typeface="微软雅黑" panose="020B0503020204020204" charset="-122"/>
            </a:endParaRPr>
          </a:p>
          <a:p>
            <a:pPr indent="466725" defTabSz="685800">
              <a:lnSpc>
                <a:spcPct val="120000"/>
              </a:lnSpc>
              <a:spcBef>
                <a:spcPts val="25"/>
              </a:spcBef>
              <a:spcAft>
                <a:spcPts val="0"/>
              </a:spcAft>
              <a:buClrTx/>
              <a:buSzTx/>
            </a:pP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2</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承揽合同——支付报酬</a:t>
            </a:r>
            <a:endParaRPr lang="zh-CN" altLang="zh-CN" sz="2000" dirty="0">
              <a:solidFill>
                <a:srgbClr val="000C0C"/>
              </a:solidFill>
              <a:latin typeface="微软雅黑" panose="020B0503020204020204" charset="-122"/>
              <a:ea typeface="微软雅黑" panose="020B0503020204020204" charset="-122"/>
            </a:endParaRPr>
          </a:p>
          <a:p>
            <a:pPr indent="466725" defTabSz="685800">
              <a:lnSpc>
                <a:spcPct val="120000"/>
              </a:lnSpc>
              <a:spcBef>
                <a:spcPts val="25"/>
              </a:spcBef>
              <a:spcAft>
                <a:spcPts val="0"/>
              </a:spcAft>
              <a:buClrTx/>
              <a:buSzTx/>
            </a:pP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3</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租赁合同和融资租赁合同——租金</a:t>
            </a:r>
            <a:endParaRPr lang="zh-CN" altLang="zh-CN" sz="2000" dirty="0">
              <a:solidFill>
                <a:srgbClr val="000C0C"/>
              </a:solidFill>
              <a:latin typeface="微软雅黑" panose="020B0503020204020204" charset="-122"/>
              <a:ea typeface="微软雅黑" panose="020B0503020204020204" charset="-122"/>
            </a:endParaRPr>
          </a:p>
          <a:p>
            <a:pPr indent="466725" defTabSz="685800">
              <a:lnSpc>
                <a:spcPct val="120000"/>
              </a:lnSpc>
              <a:spcBef>
                <a:spcPts val="25"/>
              </a:spcBef>
              <a:spcAft>
                <a:spcPts val="0"/>
              </a:spcAft>
              <a:buClrTx/>
              <a:buSzTx/>
            </a:pP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4</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运输合同——运输费用</a:t>
            </a:r>
            <a:endParaRPr lang="zh-CN" altLang="zh-CN" sz="2000" dirty="0">
              <a:solidFill>
                <a:srgbClr val="000C0C"/>
              </a:solidFill>
              <a:latin typeface="微软雅黑" panose="020B0503020204020204" charset="-122"/>
              <a:ea typeface="微软雅黑" panose="020B0503020204020204" charset="-122"/>
            </a:endParaRPr>
          </a:p>
          <a:p>
            <a:pPr indent="466725" defTabSz="685800">
              <a:lnSpc>
                <a:spcPct val="120000"/>
              </a:lnSpc>
              <a:spcBef>
                <a:spcPts val="25"/>
              </a:spcBef>
              <a:spcAft>
                <a:spcPts val="0"/>
              </a:spcAft>
              <a:buClrTx/>
              <a:buSzTx/>
            </a:pP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5</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保管合同——保管费</a:t>
            </a:r>
            <a:endPar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endParaRPr>
          </a:p>
          <a:p>
            <a:pPr indent="466725" defTabSz="685800">
              <a:lnSpc>
                <a:spcPct val="120000"/>
              </a:lnSpc>
              <a:spcBef>
                <a:spcPts val="25"/>
              </a:spcBef>
              <a:spcAft>
                <a:spcPts val="0"/>
              </a:spcAft>
              <a:buClrTx/>
              <a:buSzTx/>
            </a:pP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6</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仓储合同——仓储费</a:t>
            </a:r>
            <a:endParaRPr lang="zh-CN" altLang="zh-CN" sz="2000" dirty="0">
              <a:solidFill>
                <a:srgbClr val="000C0C"/>
              </a:solidFill>
              <a:latin typeface="微软雅黑" panose="020B0503020204020204" charset="-122"/>
              <a:ea typeface="微软雅黑" panose="020B0503020204020204" charset="-122"/>
            </a:endParaRPr>
          </a:p>
          <a:p>
            <a:pPr indent="466725" defTabSz="685800">
              <a:lnSpc>
                <a:spcPct val="120000"/>
              </a:lnSpc>
              <a:spcBef>
                <a:spcPts val="25"/>
              </a:spcBef>
              <a:spcAft>
                <a:spcPts val="0"/>
              </a:spcAft>
              <a:buClrTx/>
              <a:buSzTx/>
            </a:pP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7</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借款合同——借款金额</a:t>
            </a:r>
            <a:endParaRPr lang="zh-CN" altLang="zh-CN" sz="2000" dirty="0">
              <a:solidFill>
                <a:srgbClr val="000C0C"/>
              </a:solidFill>
              <a:latin typeface="微软雅黑" panose="020B0503020204020204" charset="-122"/>
              <a:ea typeface="微软雅黑" panose="020B0503020204020204" charset="-122"/>
            </a:endParaRPr>
          </a:p>
          <a:p>
            <a:pPr indent="466725" defTabSz="685800">
              <a:lnSpc>
                <a:spcPct val="120000"/>
              </a:lnSpc>
              <a:spcBef>
                <a:spcPts val="25"/>
              </a:spcBef>
              <a:spcAft>
                <a:spcPts val="0"/>
              </a:spcAft>
              <a:buClrTx/>
              <a:buSzTx/>
            </a:pP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8</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财产保险合同——保险费</a:t>
            </a:r>
            <a:endParaRPr lang="zh-CN" altLang="zh-CN" sz="2000" dirty="0">
              <a:solidFill>
                <a:srgbClr val="000C0C"/>
              </a:solidFill>
              <a:latin typeface="微软雅黑" panose="020B0503020204020204" charset="-122"/>
              <a:ea typeface="微软雅黑" panose="020B0503020204020204" charset="-122"/>
            </a:endParaRPr>
          </a:p>
          <a:p>
            <a:pPr indent="466725" defTabSz="685800">
              <a:lnSpc>
                <a:spcPct val="120000"/>
              </a:lnSpc>
              <a:spcBef>
                <a:spcPts val="25"/>
              </a:spcBef>
              <a:spcAft>
                <a:spcPts val="0"/>
              </a:spcAft>
              <a:buClrTx/>
              <a:buSzTx/>
            </a:pP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9</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技术合同——支付价款、报酬或者使用费</a:t>
            </a:r>
            <a:endParaRPr lang="zh-CN" altLang="zh-CN" sz="2000" dirty="0">
              <a:solidFill>
                <a:srgbClr val="000C0C"/>
              </a:solidFill>
              <a:latin typeface="微软雅黑" panose="020B0503020204020204" charset="-122"/>
              <a:ea typeface="微软雅黑" panose="020B0503020204020204" charset="-122"/>
            </a:endParaRPr>
          </a:p>
          <a:p>
            <a:pPr indent="466725" defTabSz="685800">
              <a:spcBef>
                <a:spcPct val="0"/>
              </a:spcBef>
              <a:buClrTx/>
              <a:buSzTx/>
            </a:pPr>
            <a:endParaRPr lang="zh-CN" altLang="zh-CN" sz="2400" dirty="0">
              <a:latin typeface="微软雅黑" panose="020B0503020204020204" charset="-122"/>
              <a:ea typeface="微软雅黑" panose="020B0503020204020204" charset="-122"/>
            </a:endParaRPr>
          </a:p>
          <a:p>
            <a:pPr indent="466725" defTabSz="685800">
              <a:spcBef>
                <a:spcPct val="0"/>
              </a:spcBef>
              <a:buClrTx/>
              <a:buSzTx/>
            </a:pPr>
            <a:endParaRPr lang="zh-CN" altLang="zh-CN" sz="2400" dirty="0">
              <a:latin typeface="微软雅黑" panose="020B0503020204020204" charset="-122"/>
              <a:ea typeface="微软雅黑" panose="020B0503020204020204" charset="-122"/>
            </a:endParaRPr>
          </a:p>
          <a:p>
            <a:pPr indent="466725" defTabSz="685800">
              <a:spcBef>
                <a:spcPct val="0"/>
              </a:spcBef>
              <a:buClrTx/>
              <a:buSzTx/>
            </a:pPr>
            <a:endParaRPr lang="zh-CN" altLang="en-US" sz="2400" b="1">
              <a:solidFill>
                <a:srgbClr val="000C0C"/>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标题 1"/>
          <p:cNvSpPr>
            <a:spLocks noGrp="1" noRot="1"/>
          </p:cNvSpPr>
          <p:nvPr>
            <p:ph type="title"/>
          </p:nvPr>
        </p:nvSpPr>
        <p:spPr>
          <a:xfrm>
            <a:off x="301625" y="346075"/>
            <a:ext cx="8540750" cy="1143000"/>
          </a:xfrm>
        </p:spPr>
        <p:txBody>
          <a:bodyPr anchor="ctr" anchorCtr="0"/>
          <a:p>
            <a:pPr algn="l"/>
            <a:r>
              <a:rPr lang="zh-CN" altLang="en-US" sz="2800">
                <a:solidFill>
                  <a:srgbClr val="FF0000"/>
                </a:solidFill>
                <a:latin typeface="微软雅黑" panose="020B0503020204020204" charset="-122"/>
                <a:ea typeface="微软雅黑" panose="020B0503020204020204" charset="-122"/>
              </a:rPr>
              <a:t>二、印花税应纳税额的计算</a:t>
            </a:r>
            <a:endParaRPr lang="zh-CN" altLang="en-US" sz="2800">
              <a:solidFill>
                <a:srgbClr val="FF0000"/>
              </a:solidFill>
              <a:latin typeface="微软雅黑" panose="020B0503020204020204" charset="-122"/>
              <a:ea typeface="微软雅黑" panose="020B0503020204020204" charset="-122"/>
            </a:endParaRPr>
          </a:p>
        </p:txBody>
      </p:sp>
      <p:sp>
        <p:nvSpPr>
          <p:cNvPr id="77826" name="内容占位符 2"/>
          <p:cNvSpPr>
            <a:spLocks noGrp="1" noRot="1"/>
          </p:cNvSpPr>
          <p:nvPr>
            <p:ph idx="1"/>
          </p:nvPr>
        </p:nvSpPr>
        <p:spPr>
          <a:xfrm>
            <a:off x="301625" y="1152525"/>
            <a:ext cx="8540750" cy="5057775"/>
          </a:xfrm>
        </p:spPr>
        <p:txBody>
          <a:bodyPr anchor="t" anchorCtr="0"/>
          <a:p>
            <a:pPr indent="466725" defTabSz="685800">
              <a:lnSpc>
                <a:spcPct val="120000"/>
              </a:lnSpc>
              <a:spcBef>
                <a:spcPct val="0"/>
              </a:spcBef>
              <a:buClrTx/>
              <a:buSzTx/>
            </a:pPr>
            <a:r>
              <a:rPr lang="en-US" altLang="zh-CN" sz="2400" dirty="0">
                <a:solidFill>
                  <a:srgbClr val="000C0C"/>
                </a:solidFill>
                <a:latin typeface="微软雅黑" panose="020B0503020204020204" charset="-122"/>
                <a:ea typeface="微软雅黑" panose="020B0503020204020204" charset="-122"/>
              </a:rPr>
              <a:t>2</a:t>
            </a:r>
            <a:r>
              <a:rPr lang="zh-CN" altLang="en-US" sz="2400" dirty="0">
                <a:solidFill>
                  <a:srgbClr val="000C0C"/>
                </a:solidFill>
                <a:latin typeface="微软雅黑" panose="020B0503020204020204" charset="-122"/>
                <a:ea typeface="微软雅黑" panose="020B0503020204020204" charset="-122"/>
              </a:rPr>
              <a:t>、</a:t>
            </a:r>
            <a:r>
              <a:rPr lang="zh-CN" altLang="zh-CN" sz="2400" dirty="0">
                <a:solidFill>
                  <a:srgbClr val="000C0C"/>
                </a:solidFill>
                <a:latin typeface="微软雅黑" panose="020B0503020204020204" charset="-122"/>
                <a:ea typeface="微软雅黑" panose="020B0503020204020204" charset="-122"/>
              </a:rPr>
              <a:t>应税产权转移书据的计税依据，为产权转移书据列明的价款，不包括增值税税款；产权转移书据中价款与增值税税款未分开列明的，按照合计金额确定。</a:t>
            </a:r>
            <a:endParaRPr lang="zh-CN" altLang="zh-CN" sz="2400" dirty="0">
              <a:solidFill>
                <a:srgbClr val="000C0C"/>
              </a:solidFill>
              <a:latin typeface="微软雅黑" panose="020B0503020204020204" charset="-122"/>
              <a:ea typeface="微软雅黑" panose="020B0503020204020204" charset="-122"/>
            </a:endParaRPr>
          </a:p>
          <a:p>
            <a:pPr indent="466725" defTabSz="685800">
              <a:lnSpc>
                <a:spcPct val="120000"/>
              </a:lnSpc>
              <a:spcBef>
                <a:spcPct val="0"/>
              </a:spcBef>
              <a:buClrTx/>
              <a:buSzTx/>
            </a:pPr>
            <a:r>
              <a:rPr lang="zh-CN" altLang="zh-CN" sz="2400" dirty="0">
                <a:solidFill>
                  <a:srgbClr val="FF0000"/>
                </a:solidFill>
                <a:latin typeface="微软雅黑" panose="020B0503020204020204" charset="-122"/>
                <a:ea typeface="微软雅黑" panose="020B0503020204020204" charset="-122"/>
              </a:rPr>
              <a:t>【提示】</a:t>
            </a:r>
            <a:r>
              <a:rPr lang="zh-CN" altLang="zh-CN" sz="2400" dirty="0">
                <a:solidFill>
                  <a:srgbClr val="000C0C"/>
                </a:solidFill>
                <a:latin typeface="微软雅黑" panose="020B0503020204020204" charset="-122"/>
                <a:ea typeface="微软雅黑" panose="020B0503020204020204" charset="-122"/>
              </a:rPr>
              <a:t>应税合同、产权转移书据未列明价款或者报酬的，按照下列方法确定计税依据：</a:t>
            </a:r>
            <a:endParaRPr lang="zh-CN" altLang="zh-CN" sz="2400" dirty="0">
              <a:solidFill>
                <a:srgbClr val="000C0C"/>
              </a:solidFill>
              <a:latin typeface="微软雅黑" panose="020B0503020204020204" charset="-122"/>
              <a:ea typeface="微软雅黑" panose="020B0503020204020204" charset="-122"/>
            </a:endParaRPr>
          </a:p>
          <a:p>
            <a:pPr indent="466725" defTabSz="685800">
              <a:lnSpc>
                <a:spcPct val="120000"/>
              </a:lnSpc>
              <a:spcBef>
                <a:spcPct val="0"/>
              </a:spcBef>
              <a:buClrTx/>
              <a:buSzTx/>
            </a:pPr>
            <a:r>
              <a:rPr lang="zh-CN" altLang="en-US" sz="2400" dirty="0">
                <a:solidFill>
                  <a:srgbClr val="000C0C"/>
                </a:solidFill>
                <a:latin typeface="微软雅黑" panose="020B0503020204020204" charset="-122"/>
                <a:ea typeface="微软雅黑" panose="020B0503020204020204" charset="-122"/>
              </a:rPr>
              <a:t>（</a:t>
            </a:r>
            <a:r>
              <a:rPr lang="en-US" altLang="zh-CN" sz="2400" dirty="0">
                <a:solidFill>
                  <a:srgbClr val="000C0C"/>
                </a:solidFill>
                <a:latin typeface="微软雅黑" panose="020B0503020204020204" charset="-122"/>
                <a:ea typeface="微软雅黑" panose="020B0503020204020204" charset="-122"/>
              </a:rPr>
              <a:t>1</a:t>
            </a:r>
            <a:r>
              <a:rPr lang="zh-CN" altLang="en-US" sz="2400" dirty="0">
                <a:solidFill>
                  <a:srgbClr val="000C0C"/>
                </a:solidFill>
                <a:latin typeface="微软雅黑" panose="020B0503020204020204" charset="-122"/>
                <a:ea typeface="微软雅黑" panose="020B0503020204020204" charset="-122"/>
              </a:rPr>
              <a:t>）</a:t>
            </a:r>
            <a:r>
              <a:rPr lang="zh-CN" altLang="zh-CN" sz="2400" dirty="0">
                <a:solidFill>
                  <a:srgbClr val="000C0C"/>
                </a:solidFill>
                <a:latin typeface="微软雅黑" panose="020B0503020204020204" charset="-122"/>
                <a:ea typeface="微软雅黑" panose="020B0503020204020204" charset="-122"/>
              </a:rPr>
              <a:t>按照订立合同、产权转移书据时市场价格确定；依法应当执行政府定价的，按照其规定确定。</a:t>
            </a:r>
            <a:endParaRPr lang="zh-CN" altLang="zh-CN" sz="2400" dirty="0">
              <a:solidFill>
                <a:srgbClr val="000C0C"/>
              </a:solidFill>
              <a:latin typeface="微软雅黑" panose="020B0503020204020204" charset="-122"/>
              <a:ea typeface="微软雅黑" panose="020B0503020204020204" charset="-122"/>
            </a:endParaRPr>
          </a:p>
          <a:p>
            <a:pPr indent="466725" defTabSz="685800">
              <a:lnSpc>
                <a:spcPct val="120000"/>
              </a:lnSpc>
              <a:spcBef>
                <a:spcPct val="0"/>
              </a:spcBef>
              <a:buClrTx/>
              <a:buSzTx/>
            </a:pPr>
            <a:r>
              <a:rPr lang="zh-CN" altLang="en-US" sz="2400" dirty="0">
                <a:solidFill>
                  <a:srgbClr val="000C0C"/>
                </a:solidFill>
                <a:latin typeface="微软雅黑" panose="020B0503020204020204" charset="-122"/>
                <a:ea typeface="微软雅黑" panose="020B0503020204020204" charset="-122"/>
              </a:rPr>
              <a:t>（</a:t>
            </a:r>
            <a:r>
              <a:rPr lang="en-US" altLang="zh-CN" sz="2400" dirty="0">
                <a:solidFill>
                  <a:srgbClr val="000C0C"/>
                </a:solidFill>
                <a:latin typeface="微软雅黑" panose="020B0503020204020204" charset="-122"/>
                <a:ea typeface="微软雅黑" panose="020B0503020204020204" charset="-122"/>
              </a:rPr>
              <a:t>2</a:t>
            </a:r>
            <a:r>
              <a:rPr lang="zh-CN" altLang="en-US" sz="2400" dirty="0">
                <a:solidFill>
                  <a:srgbClr val="000C0C"/>
                </a:solidFill>
                <a:latin typeface="微软雅黑" panose="020B0503020204020204" charset="-122"/>
                <a:ea typeface="微软雅黑" panose="020B0503020204020204" charset="-122"/>
              </a:rPr>
              <a:t>）</a:t>
            </a:r>
            <a:r>
              <a:rPr lang="zh-CN" altLang="zh-CN" sz="2400" dirty="0">
                <a:solidFill>
                  <a:srgbClr val="000C0C"/>
                </a:solidFill>
                <a:latin typeface="微软雅黑" panose="020B0503020204020204" charset="-122"/>
                <a:ea typeface="微软雅黑" panose="020B0503020204020204" charset="-122"/>
              </a:rPr>
              <a:t>不能按照上述规定的方法确定的，按照实际结算的价款或者报酬确定。</a:t>
            </a:r>
            <a:endParaRPr lang="zh-CN" altLang="zh-CN" sz="2400" b="1" dirty="0">
              <a:solidFill>
                <a:srgbClr val="000C0C"/>
              </a:solidFill>
              <a:latin typeface="微软雅黑" panose="020B0503020204020204" charset="-122"/>
              <a:ea typeface="微软雅黑" panose="020B0503020204020204" charset="-122"/>
              <a:sym typeface="宋体" panose="02010600030101010101" pitchFamily="2" charset="-122"/>
            </a:endParaRPr>
          </a:p>
          <a:p>
            <a:pPr indent="466725" defTabSz="685800">
              <a:spcBef>
                <a:spcPct val="0"/>
              </a:spcBef>
              <a:buClrTx/>
              <a:buSzTx/>
            </a:pPr>
            <a:endParaRPr lang="zh-CN" altLang="zh-CN" sz="2400" b="1" dirty="0">
              <a:solidFill>
                <a:srgbClr val="000C0C"/>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标题 1"/>
          <p:cNvSpPr>
            <a:spLocks noGrp="1" noRot="1"/>
          </p:cNvSpPr>
          <p:nvPr>
            <p:ph type="title"/>
          </p:nvPr>
        </p:nvSpPr>
        <p:spPr>
          <a:xfrm>
            <a:off x="301625" y="346075"/>
            <a:ext cx="8540750" cy="1143000"/>
          </a:xfrm>
        </p:spPr>
        <p:txBody>
          <a:bodyPr anchor="ctr" anchorCtr="0"/>
          <a:p>
            <a:pPr algn="l"/>
            <a:r>
              <a:rPr lang="zh-CN" altLang="en-US" sz="2800">
                <a:solidFill>
                  <a:srgbClr val="FF0000"/>
                </a:solidFill>
                <a:latin typeface="微软雅黑" panose="020B0503020204020204" charset="-122"/>
                <a:ea typeface="微软雅黑" panose="020B0503020204020204" charset="-122"/>
              </a:rPr>
              <a:t>二、印花税应纳税额的计算</a:t>
            </a:r>
            <a:endParaRPr lang="zh-CN" altLang="en-US" sz="2800">
              <a:solidFill>
                <a:srgbClr val="FF0000"/>
              </a:solidFill>
              <a:latin typeface="微软雅黑" panose="020B0503020204020204" charset="-122"/>
              <a:ea typeface="微软雅黑" panose="020B0503020204020204" charset="-122"/>
            </a:endParaRPr>
          </a:p>
        </p:txBody>
      </p:sp>
      <p:sp>
        <p:nvSpPr>
          <p:cNvPr id="78850" name="内容占位符 2"/>
          <p:cNvSpPr>
            <a:spLocks noGrp="1" noRot="1"/>
          </p:cNvSpPr>
          <p:nvPr>
            <p:ph idx="1"/>
          </p:nvPr>
        </p:nvSpPr>
        <p:spPr>
          <a:xfrm>
            <a:off x="301625" y="1152525"/>
            <a:ext cx="8540750" cy="5057775"/>
          </a:xfrm>
        </p:spPr>
        <p:txBody>
          <a:bodyPr anchor="t" anchorCtr="0"/>
          <a:p>
            <a:pPr indent="466725" defTabSz="685800">
              <a:lnSpc>
                <a:spcPct val="120000"/>
              </a:lnSpc>
              <a:spcBef>
                <a:spcPct val="0"/>
              </a:spcBef>
              <a:buClrTx/>
              <a:buSzTx/>
            </a:pPr>
            <a:r>
              <a:rPr lang="en-US" altLang="zh-CN" sz="2400" dirty="0">
                <a:solidFill>
                  <a:srgbClr val="001D31"/>
                </a:solidFill>
                <a:latin typeface="微软雅黑" panose="020B0503020204020204" charset="-122"/>
                <a:ea typeface="微软雅黑" panose="020B0503020204020204" charset="-122"/>
                <a:sym typeface="宋体" panose="02010600030101010101" pitchFamily="2" charset="-122"/>
              </a:rPr>
              <a:t>3</a:t>
            </a:r>
            <a:r>
              <a:rPr lang="zh-CN" altLang="en-US" sz="2400" dirty="0">
                <a:solidFill>
                  <a:srgbClr val="001D31"/>
                </a:solidFill>
                <a:latin typeface="微软雅黑" panose="020B0503020204020204" charset="-122"/>
                <a:ea typeface="微软雅黑" panose="020B0503020204020204" charset="-122"/>
                <a:sym typeface="宋体" panose="02010600030101010101" pitchFamily="2" charset="-122"/>
              </a:rPr>
              <a:t>、</a:t>
            </a:r>
            <a:r>
              <a:rPr lang="zh-CN" altLang="zh-CN" sz="2400" dirty="0">
                <a:solidFill>
                  <a:srgbClr val="001D31"/>
                </a:solidFill>
                <a:latin typeface="微软雅黑" panose="020B0503020204020204" charset="-122"/>
                <a:ea typeface="微软雅黑" panose="020B0503020204020204" charset="-122"/>
                <a:sym typeface="宋体" panose="02010600030101010101" pitchFamily="2" charset="-122"/>
              </a:rPr>
              <a:t>应税营业账簿的计税依据：实收资本</a:t>
            </a:r>
            <a:r>
              <a:rPr lang="zh-CN" altLang="en-US" sz="2400" dirty="0">
                <a:solidFill>
                  <a:srgbClr val="001D31"/>
                </a:solidFill>
                <a:latin typeface="微软雅黑" panose="020B0503020204020204" charset="-122"/>
                <a:ea typeface="微软雅黑" panose="020B0503020204020204" charset="-122"/>
                <a:sym typeface="宋体" panose="02010600030101010101" pitchFamily="2" charset="-122"/>
              </a:rPr>
              <a:t>（</a:t>
            </a:r>
            <a:r>
              <a:rPr lang="zh-CN" altLang="zh-CN" sz="2400" dirty="0">
                <a:solidFill>
                  <a:srgbClr val="001D31"/>
                </a:solidFill>
                <a:latin typeface="微软雅黑" panose="020B0503020204020204" charset="-122"/>
                <a:ea typeface="微软雅黑" panose="020B0503020204020204" charset="-122"/>
                <a:sym typeface="宋体" panose="02010600030101010101" pitchFamily="2" charset="-122"/>
              </a:rPr>
              <a:t>股本</a:t>
            </a:r>
            <a:r>
              <a:rPr lang="zh-CN" altLang="en-US" sz="2400" dirty="0">
                <a:solidFill>
                  <a:srgbClr val="001D31"/>
                </a:solidFill>
                <a:latin typeface="微软雅黑" panose="020B0503020204020204" charset="-122"/>
                <a:ea typeface="微软雅黑" panose="020B0503020204020204" charset="-122"/>
                <a:sym typeface="宋体" panose="02010600030101010101" pitchFamily="2" charset="-122"/>
              </a:rPr>
              <a:t>）</a:t>
            </a:r>
            <a:r>
              <a:rPr lang="zh-CN" altLang="zh-CN" sz="2400" dirty="0">
                <a:solidFill>
                  <a:srgbClr val="001D31"/>
                </a:solidFill>
                <a:latin typeface="微软雅黑" panose="020B0503020204020204" charset="-122"/>
                <a:ea typeface="微软雅黑" panose="020B0503020204020204" charset="-122"/>
                <a:sym typeface="宋体" panose="02010600030101010101" pitchFamily="2" charset="-122"/>
              </a:rPr>
              <a:t>＋资本公积</a:t>
            </a:r>
            <a:endParaRPr lang="zh-CN" altLang="zh-CN" sz="2400" dirty="0">
              <a:solidFill>
                <a:srgbClr val="001D31"/>
              </a:solidFill>
              <a:latin typeface="微软雅黑" panose="020B0503020204020204" charset="-122"/>
              <a:ea typeface="微软雅黑" panose="020B0503020204020204" charset="-122"/>
            </a:endParaRPr>
          </a:p>
          <a:p>
            <a:pPr indent="466725" defTabSz="685800">
              <a:lnSpc>
                <a:spcPct val="120000"/>
              </a:lnSpc>
              <a:spcBef>
                <a:spcPct val="0"/>
              </a:spcBef>
              <a:buClrTx/>
              <a:buSzTx/>
            </a:pPr>
            <a:r>
              <a:rPr lang="en-US" altLang="zh-CN" sz="2400" dirty="0">
                <a:solidFill>
                  <a:srgbClr val="001D31"/>
                </a:solidFill>
                <a:latin typeface="微软雅黑" panose="020B0503020204020204" charset="-122"/>
                <a:ea typeface="微软雅黑" panose="020B0503020204020204" charset="-122"/>
                <a:sym typeface="宋体" panose="02010600030101010101" pitchFamily="2" charset="-122"/>
              </a:rPr>
              <a:t>4</a:t>
            </a:r>
            <a:r>
              <a:rPr lang="zh-CN" altLang="en-US" sz="2400" dirty="0">
                <a:solidFill>
                  <a:srgbClr val="001D31"/>
                </a:solidFill>
                <a:latin typeface="微软雅黑" panose="020B0503020204020204" charset="-122"/>
                <a:ea typeface="微软雅黑" panose="020B0503020204020204" charset="-122"/>
                <a:sym typeface="宋体" panose="02010600030101010101" pitchFamily="2" charset="-122"/>
              </a:rPr>
              <a:t>、</a:t>
            </a:r>
            <a:r>
              <a:rPr lang="zh-CN" altLang="zh-CN" sz="2400" dirty="0">
                <a:solidFill>
                  <a:srgbClr val="001D31"/>
                </a:solidFill>
                <a:latin typeface="微软雅黑" panose="020B0503020204020204" charset="-122"/>
                <a:ea typeface="微软雅黑" panose="020B0503020204020204" charset="-122"/>
                <a:sym typeface="宋体" panose="02010600030101010101" pitchFamily="2" charset="-122"/>
              </a:rPr>
              <a:t>证券交易的计税依据：成交金额。以非集中交易方式转让证券时无转让价格的，按照办理过户登记手续前一个交易日收盘价计算确定计税依据；办理过户登记手续前一个交易日无收盘价的，按照证券面值计算确定计税依据。</a:t>
            </a:r>
            <a:endParaRPr lang="zh-CN" altLang="zh-CN" sz="2400" dirty="0">
              <a:solidFill>
                <a:srgbClr val="001D31"/>
              </a:solidFill>
              <a:latin typeface="微软雅黑" panose="020B0503020204020204" charset="-122"/>
              <a:ea typeface="微软雅黑" panose="020B0503020204020204" charset="-122"/>
              <a:sym typeface="宋体" panose="02010600030101010101" pitchFamily="2" charset="-122"/>
            </a:endParaRPr>
          </a:p>
          <a:p>
            <a:pPr indent="466725" defTabSz="685800">
              <a:spcBef>
                <a:spcPct val="0"/>
              </a:spcBef>
              <a:buClrTx/>
              <a:buSzTx/>
            </a:pPr>
            <a:r>
              <a:rPr lang="zh-CN" altLang="zh-CN" sz="2400" dirty="0">
                <a:solidFill>
                  <a:srgbClr val="FF0000"/>
                </a:solidFill>
                <a:latin typeface="微软雅黑" panose="020B0503020204020204" charset="-122"/>
                <a:ea typeface="微软雅黑" panose="020B0503020204020204" charset="-122"/>
                <a:sym typeface="宋体" panose="02010600030101010101" pitchFamily="2" charset="-122"/>
              </a:rPr>
              <a:t>【提示</a:t>
            </a:r>
            <a:r>
              <a:rPr lang="en-US" altLang="zh-CN" sz="2400" dirty="0">
                <a:solidFill>
                  <a:srgbClr val="FF0000"/>
                </a:solidFill>
                <a:latin typeface="微软雅黑" panose="020B0503020204020204" charset="-122"/>
                <a:ea typeface="微软雅黑" panose="020B0503020204020204" charset="-122"/>
                <a:sym typeface="宋体" panose="02010600030101010101" pitchFamily="2" charset="-122"/>
              </a:rPr>
              <a:t>1</a:t>
            </a:r>
            <a:r>
              <a:rPr lang="zh-CN" altLang="zh-CN" sz="2400" dirty="0">
                <a:solidFill>
                  <a:srgbClr val="FF0000"/>
                </a:solidFill>
                <a:latin typeface="微软雅黑" panose="020B0503020204020204" charset="-122"/>
                <a:ea typeface="微软雅黑" panose="020B0503020204020204" charset="-122"/>
                <a:sym typeface="宋体" panose="02010600030101010101" pitchFamily="2" charset="-122"/>
              </a:rPr>
              <a:t>】</a:t>
            </a:r>
            <a:r>
              <a:rPr lang="zh-CN" altLang="zh-CN" sz="2400" dirty="0">
                <a:solidFill>
                  <a:srgbClr val="001D31"/>
                </a:solidFill>
                <a:latin typeface="微软雅黑" panose="020B0503020204020204" charset="-122"/>
                <a:ea typeface="微软雅黑" panose="020B0503020204020204" charset="-122"/>
                <a:sym typeface="宋体" panose="02010600030101010101" pitchFamily="2" charset="-122"/>
              </a:rPr>
              <a:t>同一应税凭证载有两个或者两个以上经济事项并分别列明价款或者报酬的，按照各自适用税目税率计算应纳税额；未分别列明价款或者报酬的，按</a:t>
            </a:r>
            <a:r>
              <a:rPr lang="zh-CN" altLang="zh-CN" sz="2400" dirty="0">
                <a:solidFill>
                  <a:srgbClr val="FF0000"/>
                </a:solidFill>
                <a:latin typeface="微软雅黑" panose="020B0503020204020204" charset="-122"/>
                <a:ea typeface="微软雅黑" panose="020B0503020204020204" charset="-122"/>
                <a:sym typeface="宋体" panose="02010600030101010101" pitchFamily="2" charset="-122"/>
              </a:rPr>
              <a:t>税率高的计算应纳税额</a:t>
            </a:r>
            <a:r>
              <a:rPr lang="zh-CN" altLang="zh-CN" sz="2400" dirty="0">
                <a:latin typeface="微软雅黑" panose="020B0503020204020204" charset="-122"/>
                <a:ea typeface="微软雅黑" panose="020B0503020204020204" charset="-122"/>
                <a:sym typeface="宋体" panose="02010600030101010101" pitchFamily="2" charset="-122"/>
              </a:rPr>
              <a:t>。</a:t>
            </a:r>
            <a:endParaRPr lang="zh-CN" altLang="zh-CN" sz="2400" dirty="0">
              <a:latin typeface="微软雅黑" panose="020B0503020204020204" charset="-122"/>
              <a:ea typeface="微软雅黑" panose="020B0503020204020204" charset="-122"/>
            </a:endParaRPr>
          </a:p>
          <a:p>
            <a:pPr indent="466725" defTabSz="685800">
              <a:spcBef>
                <a:spcPct val="0"/>
              </a:spcBef>
              <a:buClrTx/>
              <a:buSzTx/>
            </a:pPr>
            <a:r>
              <a:rPr lang="zh-CN" altLang="zh-CN" sz="2400" dirty="0">
                <a:solidFill>
                  <a:srgbClr val="FF0000"/>
                </a:solidFill>
                <a:latin typeface="微软雅黑" panose="020B0503020204020204" charset="-122"/>
                <a:ea typeface="微软雅黑" panose="020B0503020204020204" charset="-122"/>
                <a:sym typeface="宋体" panose="02010600030101010101" pitchFamily="2" charset="-122"/>
              </a:rPr>
              <a:t>【提示</a:t>
            </a:r>
            <a:r>
              <a:rPr lang="en-US" altLang="zh-CN" sz="2400" dirty="0">
                <a:solidFill>
                  <a:srgbClr val="FF0000"/>
                </a:solidFill>
                <a:latin typeface="微软雅黑" panose="020B0503020204020204" charset="-122"/>
                <a:ea typeface="微软雅黑" panose="020B0503020204020204" charset="-122"/>
                <a:sym typeface="宋体" panose="02010600030101010101" pitchFamily="2" charset="-122"/>
              </a:rPr>
              <a:t>2</a:t>
            </a:r>
            <a:r>
              <a:rPr lang="zh-CN" altLang="zh-CN" sz="2400" dirty="0">
                <a:solidFill>
                  <a:srgbClr val="FF0000"/>
                </a:solidFill>
                <a:latin typeface="微软雅黑" panose="020B0503020204020204" charset="-122"/>
                <a:ea typeface="微软雅黑" panose="020B0503020204020204" charset="-122"/>
                <a:sym typeface="宋体" panose="02010600030101010101" pitchFamily="2" charset="-122"/>
              </a:rPr>
              <a:t>】</a:t>
            </a:r>
            <a:r>
              <a:rPr lang="zh-CN" altLang="zh-CN" sz="2400" dirty="0">
                <a:solidFill>
                  <a:srgbClr val="001D31"/>
                </a:solidFill>
                <a:latin typeface="微软雅黑" panose="020B0503020204020204" charset="-122"/>
                <a:ea typeface="微软雅黑" panose="020B0503020204020204" charset="-122"/>
                <a:sym typeface="宋体" panose="02010600030101010101" pitchFamily="2" charset="-122"/>
              </a:rPr>
              <a:t>同一应税凭证由两方或者两方以上当事人订立的，应当按照各自涉及的价款或者报酬分别计算应纳税额。</a:t>
            </a:r>
            <a:endParaRPr lang="zh-CN" altLang="zh-CN" sz="2400" dirty="0">
              <a:solidFill>
                <a:srgbClr val="001D31"/>
              </a:solidFill>
              <a:latin typeface="微软雅黑" panose="020B0503020204020204" charset="-122"/>
              <a:ea typeface="微软雅黑" panose="020B0503020204020204" charset="-122"/>
            </a:endParaRPr>
          </a:p>
          <a:p>
            <a:pPr indent="466725" defTabSz="685800">
              <a:spcBef>
                <a:spcPct val="0"/>
              </a:spcBef>
              <a:buClrTx/>
              <a:buSzTx/>
            </a:pPr>
            <a:endParaRPr lang="zh-CN" altLang="en-US" sz="2400"/>
          </a:p>
          <a:p>
            <a:pPr indent="466725" defTabSz="685800">
              <a:lnSpc>
                <a:spcPct val="120000"/>
              </a:lnSpc>
              <a:spcBef>
                <a:spcPct val="0"/>
              </a:spcBef>
              <a:buClrTx/>
              <a:buSzTx/>
            </a:pPr>
            <a:endParaRPr lang="zh-CN" altLang="zh-CN" sz="2400" b="1" dirty="0">
              <a:solidFill>
                <a:srgbClr val="001D31"/>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标题 1"/>
          <p:cNvSpPr>
            <a:spLocks noGrp="1" noRot="1"/>
          </p:cNvSpPr>
          <p:nvPr>
            <p:ph type="title"/>
          </p:nvPr>
        </p:nvSpPr>
        <p:spPr>
          <a:xfrm>
            <a:off x="301625" y="346075"/>
            <a:ext cx="8540750" cy="1143000"/>
          </a:xfrm>
        </p:spPr>
        <p:txBody>
          <a:bodyPr anchor="ctr" anchorCtr="0"/>
          <a:p>
            <a:pPr algn="l"/>
            <a:r>
              <a:rPr lang="zh-CN" altLang="en-US" sz="2800">
                <a:solidFill>
                  <a:srgbClr val="FF0000"/>
                </a:solidFill>
                <a:latin typeface="微软雅黑" panose="020B0503020204020204" charset="-122"/>
                <a:ea typeface="微软雅黑" panose="020B0503020204020204" charset="-122"/>
              </a:rPr>
              <a:t>二、印花税应纳税额的计算</a:t>
            </a:r>
            <a:endParaRPr lang="zh-CN" altLang="en-US" sz="2800">
              <a:solidFill>
                <a:srgbClr val="FF0000"/>
              </a:solidFill>
              <a:latin typeface="微软雅黑" panose="020B0503020204020204" charset="-122"/>
              <a:ea typeface="微软雅黑" panose="020B0503020204020204" charset="-122"/>
            </a:endParaRPr>
          </a:p>
        </p:txBody>
      </p:sp>
      <p:sp>
        <p:nvSpPr>
          <p:cNvPr id="79874" name="内容占位符 2"/>
          <p:cNvSpPr>
            <a:spLocks noGrp="1" noRot="1"/>
          </p:cNvSpPr>
          <p:nvPr>
            <p:ph idx="1"/>
          </p:nvPr>
        </p:nvSpPr>
        <p:spPr>
          <a:xfrm>
            <a:off x="301625" y="1152525"/>
            <a:ext cx="8540750" cy="5057775"/>
          </a:xfrm>
        </p:spPr>
        <p:txBody>
          <a:bodyPr anchor="t" anchorCtr="0"/>
          <a:p>
            <a:pPr indent="466725" defTabSz="685800">
              <a:lnSpc>
                <a:spcPct val="120000"/>
              </a:lnSpc>
              <a:spcBef>
                <a:spcPct val="0"/>
              </a:spcBef>
              <a:buClrTx/>
              <a:buSzTx/>
            </a:pPr>
            <a:r>
              <a:rPr lang="zh-CN" altLang="zh-CN" sz="2000" dirty="0">
                <a:solidFill>
                  <a:srgbClr val="FF0000"/>
                </a:solidFill>
                <a:latin typeface="微软雅黑" panose="020B0503020204020204" charset="-122"/>
                <a:ea typeface="微软雅黑" panose="020B0503020204020204" charset="-122"/>
                <a:sym typeface="宋体" panose="02010600030101010101" pitchFamily="2" charset="-122"/>
              </a:rPr>
              <a:t>【提示</a:t>
            </a:r>
            <a:r>
              <a:rPr lang="en-US" altLang="zh-CN" sz="2000" dirty="0">
                <a:solidFill>
                  <a:srgbClr val="FF0000"/>
                </a:solidFill>
                <a:latin typeface="微软雅黑" panose="020B0503020204020204" charset="-122"/>
                <a:ea typeface="微软雅黑" panose="020B0503020204020204" charset="-122"/>
                <a:sym typeface="宋体" panose="02010600030101010101" pitchFamily="2" charset="-122"/>
              </a:rPr>
              <a:t>3</a:t>
            </a:r>
            <a:r>
              <a:rPr lang="zh-CN" altLang="zh-CN" sz="2000" dirty="0">
                <a:solidFill>
                  <a:srgbClr val="FF0000"/>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纳税人有以下情形的，税务机关可以核定纳税人印花税计税依据：</a:t>
            </a:r>
            <a:endParaRPr lang="zh-CN" altLang="zh-CN" sz="2000" dirty="0">
              <a:solidFill>
                <a:srgbClr val="000C0C"/>
              </a:solidFill>
              <a:latin typeface="微软雅黑" panose="020B0503020204020204" charset="-122"/>
              <a:ea typeface="微软雅黑" panose="020B0503020204020204" charset="-122"/>
            </a:endParaRPr>
          </a:p>
          <a:p>
            <a:pPr indent="466725" defTabSz="685800">
              <a:lnSpc>
                <a:spcPct val="120000"/>
              </a:lnSpc>
              <a:spcBef>
                <a:spcPct val="0"/>
              </a:spcBef>
              <a:buClrTx/>
              <a:buSzTx/>
            </a:pP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1</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未按规定建立印花税应税凭证登记簿，或未如实登记和完整保存应税凭证的；</a:t>
            </a:r>
            <a:endParaRPr lang="zh-CN" altLang="zh-CN" sz="2000" dirty="0">
              <a:solidFill>
                <a:srgbClr val="000C0C"/>
              </a:solidFill>
              <a:latin typeface="微软雅黑" panose="020B0503020204020204" charset="-122"/>
              <a:ea typeface="微软雅黑" panose="020B0503020204020204" charset="-122"/>
            </a:endParaRPr>
          </a:p>
          <a:p>
            <a:pPr indent="466725" defTabSz="685800">
              <a:lnSpc>
                <a:spcPct val="120000"/>
              </a:lnSpc>
              <a:spcBef>
                <a:spcPct val="0"/>
              </a:spcBef>
              <a:buClrTx/>
              <a:buSzTx/>
            </a:pP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2</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拒不提供应税凭证或不如实提供应税凭证致使计税依据明显偏低的；</a:t>
            </a:r>
            <a:endParaRPr lang="zh-CN" altLang="zh-CN" sz="2000" dirty="0">
              <a:solidFill>
                <a:srgbClr val="000C0C"/>
              </a:solidFill>
              <a:latin typeface="微软雅黑" panose="020B0503020204020204" charset="-122"/>
              <a:ea typeface="微软雅黑" panose="020B0503020204020204" charset="-122"/>
            </a:endParaRPr>
          </a:p>
          <a:p>
            <a:pPr indent="466725" defTabSz="685800">
              <a:lnSpc>
                <a:spcPct val="120000"/>
              </a:lnSpc>
              <a:spcBef>
                <a:spcPct val="0"/>
              </a:spcBef>
              <a:buClrTx/>
              <a:buSzTx/>
            </a:pP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en-US" altLang="zh-CN" sz="2000" dirty="0">
                <a:solidFill>
                  <a:srgbClr val="000C0C"/>
                </a:solidFill>
                <a:latin typeface="微软雅黑" panose="020B0503020204020204" charset="-122"/>
                <a:ea typeface="微软雅黑" panose="020B0503020204020204" charset="-122"/>
                <a:sym typeface="宋体" panose="02010600030101010101" pitchFamily="2" charset="-122"/>
              </a:rPr>
              <a:t>3</a:t>
            </a:r>
            <a:r>
              <a:rPr lang="zh-CN" altLang="en-US" sz="20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000" dirty="0">
                <a:solidFill>
                  <a:srgbClr val="000C0C"/>
                </a:solidFill>
                <a:latin typeface="微软雅黑" panose="020B0503020204020204" charset="-122"/>
                <a:ea typeface="微软雅黑" panose="020B0503020204020204" charset="-122"/>
                <a:sym typeface="宋体" panose="02010600030101010101" pitchFamily="2" charset="-122"/>
              </a:rPr>
              <a:t>采用按期汇总缴纳办法的，未按税务机关规定的期限报送汇总缴纳印花税情况报告，经税务机关责令限期报告，逾期仍不报告的或者税务机关在检查中发现纳税人有未按规定汇总缴纳印花税情况的。</a:t>
            </a:r>
            <a:endParaRPr lang="zh-CN" altLang="zh-CN" sz="2000" b="1" dirty="0">
              <a:solidFill>
                <a:srgbClr val="000C0C"/>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标题 1"/>
          <p:cNvSpPr>
            <a:spLocks noGrp="1" noRot="1"/>
          </p:cNvSpPr>
          <p:nvPr>
            <p:ph type="title"/>
          </p:nvPr>
        </p:nvSpPr>
        <p:spPr/>
        <p:txBody>
          <a:bodyPr anchor="ctr" anchorCtr="0"/>
          <a:p>
            <a:pPr algn="l"/>
            <a:r>
              <a:rPr lang="zh-CN" altLang="zh-CN" sz="2400" dirty="0">
                <a:solidFill>
                  <a:srgbClr val="000C0C"/>
                </a:solidFill>
                <a:latin typeface="微软雅黑" panose="020B0503020204020204" charset="-122"/>
                <a:ea typeface="微软雅黑" panose="020B0503020204020204" charset="-122"/>
              </a:rPr>
              <a:t>（二）印花税应纳税额的计算</a:t>
            </a:r>
            <a:endParaRPr lang="zh-CN" altLang="zh-CN" sz="2400" dirty="0">
              <a:solidFill>
                <a:srgbClr val="000C0C"/>
              </a:solidFill>
              <a:latin typeface="微软雅黑" panose="020B0503020204020204" charset="-122"/>
              <a:ea typeface="微软雅黑" panose="020B0503020204020204" charset="-122"/>
            </a:endParaRPr>
          </a:p>
        </p:txBody>
      </p:sp>
      <p:sp>
        <p:nvSpPr>
          <p:cNvPr id="80898" name="内容占位符 2"/>
          <p:cNvSpPr>
            <a:spLocks noGrp="1" noRot="1"/>
          </p:cNvSpPr>
          <p:nvPr>
            <p:ph idx="1"/>
          </p:nvPr>
        </p:nvSpPr>
        <p:spPr>
          <a:xfrm>
            <a:off x="301625" y="1582738"/>
            <a:ext cx="8540750" cy="4194175"/>
          </a:xfrm>
        </p:spPr>
        <p:txBody>
          <a:bodyPr anchor="t" anchorCtr="0"/>
          <a:p>
            <a:pPr indent="466725" defTabSz="685800">
              <a:lnSpc>
                <a:spcPct val="140000"/>
              </a:lnSpc>
              <a:buClrTx/>
              <a:buSzTx/>
              <a:buFont typeface="Arial" panose="020B0604020202020204" pitchFamily="34" charset="0"/>
            </a:pPr>
            <a:r>
              <a:rPr lang="en-US" altLang="zh-CN" sz="2400" dirty="0">
                <a:solidFill>
                  <a:srgbClr val="000C0C"/>
                </a:solidFill>
                <a:latin typeface="微软雅黑" panose="020B0503020204020204" charset="-122"/>
                <a:ea typeface="微软雅黑" panose="020B0503020204020204" charset="-122"/>
                <a:sym typeface="宋体" panose="02010600030101010101" pitchFamily="2" charset="-122"/>
              </a:rPr>
              <a:t>1.</a:t>
            </a:r>
            <a:r>
              <a:rPr lang="zh-CN" altLang="zh-CN" sz="2400" dirty="0">
                <a:solidFill>
                  <a:srgbClr val="000C0C"/>
                </a:solidFill>
                <a:latin typeface="微软雅黑" panose="020B0503020204020204" charset="-122"/>
                <a:ea typeface="微软雅黑" panose="020B0503020204020204" charset="-122"/>
                <a:sym typeface="宋体" panose="02010600030101010101" pitchFamily="2" charset="-122"/>
              </a:rPr>
              <a:t>应税合同的应纳税额＝价款或者报酬×适用税率；</a:t>
            </a:r>
            <a:endParaRPr lang="zh-CN" altLang="zh-CN" sz="2400" dirty="0">
              <a:solidFill>
                <a:srgbClr val="000C0C"/>
              </a:solidFill>
              <a:latin typeface="微软雅黑" panose="020B0503020204020204" charset="-122"/>
              <a:ea typeface="微软雅黑" panose="020B0503020204020204" charset="-122"/>
            </a:endParaRPr>
          </a:p>
          <a:p>
            <a:pPr indent="466725" defTabSz="685800">
              <a:lnSpc>
                <a:spcPct val="140000"/>
              </a:lnSpc>
              <a:buClrTx/>
              <a:buSzTx/>
              <a:buFont typeface="Arial" panose="020B0604020202020204" pitchFamily="34" charset="0"/>
            </a:pPr>
            <a:r>
              <a:rPr lang="en-US" altLang="zh-CN" sz="2400" dirty="0">
                <a:solidFill>
                  <a:srgbClr val="000C0C"/>
                </a:solidFill>
                <a:latin typeface="微软雅黑" panose="020B0503020204020204" charset="-122"/>
                <a:ea typeface="微软雅黑" panose="020B0503020204020204" charset="-122"/>
                <a:sym typeface="宋体" panose="02010600030101010101" pitchFamily="2" charset="-122"/>
              </a:rPr>
              <a:t>2.</a:t>
            </a:r>
            <a:r>
              <a:rPr lang="zh-CN" altLang="zh-CN" sz="2400" dirty="0">
                <a:solidFill>
                  <a:srgbClr val="000C0C"/>
                </a:solidFill>
                <a:latin typeface="微软雅黑" panose="020B0503020204020204" charset="-122"/>
                <a:ea typeface="微软雅黑" panose="020B0503020204020204" charset="-122"/>
                <a:sym typeface="宋体" panose="02010600030101010101" pitchFamily="2" charset="-122"/>
              </a:rPr>
              <a:t>应税产权转移书据的应纳税额＝价款×适用税率；</a:t>
            </a:r>
            <a:endParaRPr lang="zh-CN" altLang="zh-CN" sz="2400" dirty="0">
              <a:solidFill>
                <a:srgbClr val="000C0C"/>
              </a:solidFill>
              <a:latin typeface="微软雅黑" panose="020B0503020204020204" charset="-122"/>
              <a:ea typeface="微软雅黑" panose="020B0503020204020204" charset="-122"/>
            </a:endParaRPr>
          </a:p>
          <a:p>
            <a:pPr indent="466725" defTabSz="685800">
              <a:lnSpc>
                <a:spcPct val="140000"/>
              </a:lnSpc>
              <a:buClrTx/>
              <a:buSzTx/>
              <a:buFont typeface="Arial" panose="020B0604020202020204" pitchFamily="34" charset="0"/>
            </a:pPr>
            <a:r>
              <a:rPr lang="en-US" altLang="zh-CN" sz="2400" dirty="0">
                <a:solidFill>
                  <a:srgbClr val="000C0C"/>
                </a:solidFill>
                <a:latin typeface="微软雅黑" panose="020B0503020204020204" charset="-122"/>
                <a:ea typeface="微软雅黑" panose="020B0503020204020204" charset="-122"/>
                <a:sym typeface="宋体" panose="02010600030101010101" pitchFamily="2" charset="-122"/>
              </a:rPr>
              <a:t>3.</a:t>
            </a:r>
            <a:r>
              <a:rPr lang="zh-CN" altLang="zh-CN" sz="2400" dirty="0">
                <a:solidFill>
                  <a:srgbClr val="000C0C"/>
                </a:solidFill>
                <a:latin typeface="微软雅黑" panose="020B0503020204020204" charset="-122"/>
                <a:ea typeface="微软雅黑" panose="020B0503020204020204" charset="-122"/>
                <a:sym typeface="宋体" panose="02010600030101010101" pitchFamily="2" charset="-122"/>
              </a:rPr>
              <a:t>应税营业账簿的应纳税额＝</a:t>
            </a:r>
            <a:r>
              <a:rPr lang="zh-CN" altLang="en-US" sz="24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400" dirty="0">
                <a:solidFill>
                  <a:srgbClr val="000C0C"/>
                </a:solidFill>
                <a:latin typeface="微软雅黑" panose="020B0503020204020204" charset="-122"/>
                <a:ea typeface="微软雅黑" panose="020B0503020204020204" charset="-122"/>
                <a:sym typeface="宋体" panose="02010600030101010101" pitchFamily="2" charset="-122"/>
              </a:rPr>
              <a:t>实收资本</a:t>
            </a:r>
            <a:r>
              <a:rPr lang="zh-CN" altLang="en-US" sz="24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400" dirty="0">
                <a:solidFill>
                  <a:srgbClr val="000C0C"/>
                </a:solidFill>
                <a:latin typeface="微软雅黑" panose="020B0503020204020204" charset="-122"/>
                <a:ea typeface="微软雅黑" panose="020B0503020204020204" charset="-122"/>
                <a:sym typeface="宋体" panose="02010600030101010101" pitchFamily="2" charset="-122"/>
              </a:rPr>
              <a:t>股本</a:t>
            </a:r>
            <a:r>
              <a:rPr lang="zh-CN" altLang="en-US" sz="24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400" dirty="0">
                <a:solidFill>
                  <a:srgbClr val="000C0C"/>
                </a:solidFill>
                <a:latin typeface="微软雅黑" panose="020B0503020204020204" charset="-122"/>
                <a:ea typeface="微软雅黑" panose="020B0503020204020204" charset="-122"/>
                <a:sym typeface="宋体" panose="02010600030101010101" pitchFamily="2" charset="-122"/>
              </a:rPr>
              <a:t>＋资本公积</a:t>
            </a:r>
            <a:r>
              <a:rPr lang="zh-CN" altLang="en-US" sz="2400" dirty="0">
                <a:solidFill>
                  <a:srgbClr val="000C0C"/>
                </a:solidFill>
                <a:latin typeface="微软雅黑" panose="020B0503020204020204" charset="-122"/>
                <a:ea typeface="微软雅黑" panose="020B0503020204020204" charset="-122"/>
                <a:sym typeface="宋体" panose="02010600030101010101" pitchFamily="2" charset="-122"/>
              </a:rPr>
              <a:t>）</a:t>
            </a:r>
            <a:r>
              <a:rPr lang="zh-CN" altLang="zh-CN" sz="2400" dirty="0">
                <a:solidFill>
                  <a:srgbClr val="000C0C"/>
                </a:solidFill>
                <a:latin typeface="微软雅黑" panose="020B0503020204020204" charset="-122"/>
                <a:ea typeface="微软雅黑" panose="020B0503020204020204" charset="-122"/>
                <a:sym typeface="宋体" panose="02010600030101010101" pitchFamily="2" charset="-122"/>
              </a:rPr>
              <a:t>×适用税率；</a:t>
            </a:r>
            <a:endParaRPr lang="zh-CN" altLang="zh-CN" sz="2400" dirty="0">
              <a:solidFill>
                <a:srgbClr val="000C0C"/>
              </a:solidFill>
              <a:latin typeface="微软雅黑" panose="020B0503020204020204" charset="-122"/>
              <a:ea typeface="微软雅黑" panose="020B0503020204020204" charset="-122"/>
            </a:endParaRPr>
          </a:p>
          <a:p>
            <a:pPr indent="466725" defTabSz="685800">
              <a:lnSpc>
                <a:spcPct val="140000"/>
              </a:lnSpc>
              <a:buClrTx/>
              <a:buSzTx/>
              <a:buFont typeface="Arial" panose="020B0604020202020204" pitchFamily="34" charset="0"/>
            </a:pPr>
            <a:r>
              <a:rPr lang="en-US" altLang="zh-CN" sz="2400" dirty="0">
                <a:solidFill>
                  <a:srgbClr val="000C0C"/>
                </a:solidFill>
                <a:latin typeface="微软雅黑" panose="020B0503020204020204" charset="-122"/>
                <a:ea typeface="微软雅黑" panose="020B0503020204020204" charset="-122"/>
                <a:sym typeface="宋体" panose="02010600030101010101" pitchFamily="2" charset="-122"/>
              </a:rPr>
              <a:t>4</a:t>
            </a:r>
            <a:r>
              <a:rPr lang="zh-CN" altLang="zh-CN" sz="2400" dirty="0">
                <a:solidFill>
                  <a:srgbClr val="000C0C"/>
                </a:solidFill>
                <a:latin typeface="微软雅黑" panose="020B0503020204020204" charset="-122"/>
                <a:ea typeface="微软雅黑" panose="020B0503020204020204" charset="-122"/>
                <a:sym typeface="宋体" panose="02010600030101010101" pitchFamily="2" charset="-122"/>
              </a:rPr>
              <a:t>证券交易的应纳税额＝成交金额或者按照确定的计税依据×适用税率。</a:t>
            </a:r>
            <a:endParaRPr lang="zh-CN" altLang="zh-CN" sz="2400" b="1" dirty="0">
              <a:solidFill>
                <a:srgbClr val="000C0C"/>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955040" y="692785"/>
            <a:ext cx="7595870" cy="3081548"/>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06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466725" algn="l" defTabSz="685800" rtl="0" eaLnBrk="1" fontAlgn="base" latinLnBrk="0" hangingPunct="1">
                <a:lnSpc>
                  <a:spcPct val="140000"/>
                </a:lnSpc>
                <a:spcBef>
                  <a:spcPct val="20000"/>
                </a:spcBef>
                <a:spcAft>
                  <a:spcPct val="0"/>
                </a:spcAft>
                <a:buClrTx/>
                <a:buSzTx/>
                <a:buFont typeface="Wingdings" panose="05000000000000000000" pitchFamily="2" charset="2"/>
                <a:buNone/>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cs typeface="+mn-ea"/>
                  <a:sym typeface="+mn-ea"/>
                </a:rPr>
                <a:t>【例·计算题】</a:t>
              </a:r>
              <a:r>
                <a:rPr lang="zh-CN" altLang="zh-CN" sz="2000" dirty="0">
                  <a:solidFill>
                    <a:srgbClr val="000C0C"/>
                  </a:solidFill>
                  <a:latin typeface="微软雅黑" panose="020B0503020204020204" charset="-122"/>
                  <a:ea typeface="微软雅黑" panose="020B0503020204020204" charset="-122"/>
                  <a:cs typeface="+mn-ea"/>
                  <a:sym typeface="+mn-ea"/>
                </a:rPr>
                <a:t>某电厂与某运输公司签订了两份运输保管合同：第一份合同载明的金额合计</a:t>
              </a:r>
              <a:r>
                <a:rPr lang="en-US" altLang="zh-CN" sz="2000" dirty="0">
                  <a:solidFill>
                    <a:srgbClr val="000C0C"/>
                  </a:solidFill>
                  <a:latin typeface="微软雅黑" panose="020B0503020204020204" charset="-122"/>
                  <a:ea typeface="微软雅黑" panose="020B0503020204020204" charset="-122"/>
                  <a:cs typeface="+mn-ea"/>
                  <a:sym typeface="+mn-ea"/>
                </a:rPr>
                <a:t>50</a:t>
              </a:r>
              <a:r>
                <a:rPr lang="zh-CN" altLang="zh-CN" sz="2000" dirty="0">
                  <a:solidFill>
                    <a:srgbClr val="000C0C"/>
                  </a:solidFill>
                  <a:latin typeface="微软雅黑" panose="020B0503020204020204" charset="-122"/>
                  <a:ea typeface="微软雅黑" panose="020B0503020204020204" charset="-122"/>
                  <a:cs typeface="+mn-ea"/>
                  <a:sym typeface="+mn-ea"/>
                </a:rPr>
                <a:t>万元</a:t>
              </a:r>
              <a:r>
                <a:rPr lang="zh-CN" altLang="en-US" sz="2000" dirty="0">
                  <a:solidFill>
                    <a:srgbClr val="000C0C"/>
                  </a:solidFill>
                  <a:latin typeface="微软雅黑" panose="020B0503020204020204" charset="-122"/>
                  <a:ea typeface="微软雅黑" panose="020B0503020204020204" charset="-122"/>
                  <a:cs typeface="+mn-ea"/>
                  <a:sym typeface="+mn-ea"/>
                </a:rPr>
                <a:t>（</a:t>
              </a:r>
              <a:r>
                <a:rPr lang="zh-CN" altLang="zh-CN" sz="2000" dirty="0">
                  <a:solidFill>
                    <a:srgbClr val="000C0C"/>
                  </a:solidFill>
                  <a:latin typeface="微软雅黑" panose="020B0503020204020204" charset="-122"/>
                  <a:ea typeface="微软雅黑" panose="020B0503020204020204" charset="-122"/>
                  <a:cs typeface="+mn-ea"/>
                  <a:sym typeface="+mn-ea"/>
                </a:rPr>
                <a:t>运费和保管费并未分别记载</a:t>
              </a:r>
              <a:r>
                <a:rPr lang="zh-CN" altLang="en-US" sz="2000" dirty="0">
                  <a:solidFill>
                    <a:srgbClr val="000C0C"/>
                  </a:solidFill>
                  <a:latin typeface="微软雅黑" panose="020B0503020204020204" charset="-122"/>
                  <a:ea typeface="微软雅黑" panose="020B0503020204020204" charset="-122"/>
                  <a:cs typeface="+mn-ea"/>
                  <a:sym typeface="+mn-ea"/>
                </a:rPr>
                <a:t>）</a:t>
              </a:r>
              <a:r>
                <a:rPr lang="zh-CN" altLang="zh-CN" sz="2000" dirty="0">
                  <a:solidFill>
                    <a:srgbClr val="000C0C"/>
                  </a:solidFill>
                  <a:latin typeface="微软雅黑" panose="020B0503020204020204" charset="-122"/>
                  <a:ea typeface="微软雅黑" panose="020B0503020204020204" charset="-122"/>
                  <a:cs typeface="+mn-ea"/>
                  <a:sym typeface="+mn-ea"/>
                </a:rPr>
                <a:t>；第二份合同中注明运费</a:t>
              </a:r>
              <a:r>
                <a:rPr lang="en-US" altLang="zh-CN" sz="2000" dirty="0">
                  <a:solidFill>
                    <a:srgbClr val="000C0C"/>
                  </a:solidFill>
                  <a:latin typeface="微软雅黑" panose="020B0503020204020204" charset="-122"/>
                  <a:ea typeface="微软雅黑" panose="020B0503020204020204" charset="-122"/>
                  <a:cs typeface="+mn-ea"/>
                  <a:sym typeface="+mn-ea"/>
                </a:rPr>
                <a:t>30</a:t>
              </a:r>
              <a:r>
                <a:rPr lang="zh-CN" altLang="zh-CN" sz="2000" dirty="0">
                  <a:solidFill>
                    <a:srgbClr val="000C0C"/>
                  </a:solidFill>
                  <a:latin typeface="微软雅黑" panose="020B0503020204020204" charset="-122"/>
                  <a:ea typeface="微软雅黑" panose="020B0503020204020204" charset="-122"/>
                  <a:cs typeface="+mn-ea"/>
                  <a:sym typeface="+mn-ea"/>
                </a:rPr>
                <a:t>万元、保管费</a:t>
              </a:r>
              <a:r>
                <a:rPr lang="en-US" altLang="zh-CN" sz="2000" dirty="0">
                  <a:solidFill>
                    <a:srgbClr val="000C0C"/>
                  </a:solidFill>
                  <a:latin typeface="微软雅黑" panose="020B0503020204020204" charset="-122"/>
                  <a:ea typeface="微软雅黑" panose="020B0503020204020204" charset="-122"/>
                  <a:cs typeface="+mn-ea"/>
                  <a:sym typeface="+mn-ea"/>
                </a:rPr>
                <a:t>10</a:t>
              </a:r>
              <a:r>
                <a:rPr lang="zh-CN" altLang="zh-CN" sz="2000" dirty="0">
                  <a:solidFill>
                    <a:srgbClr val="000C0C"/>
                  </a:solidFill>
                  <a:latin typeface="微软雅黑" panose="020B0503020204020204" charset="-122"/>
                  <a:ea typeface="微软雅黑" panose="020B0503020204020204" charset="-122"/>
                  <a:cs typeface="+mn-ea"/>
                  <a:sym typeface="+mn-ea"/>
                </a:rPr>
                <a:t>万元。分别计算两份合同的印花税税额。</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827405" y="3861435"/>
            <a:ext cx="7746365" cy="1379220"/>
          </a:xfrm>
          <a:prstGeom prst="rect">
            <a:avLst/>
          </a:prstGeom>
          <a:noFill/>
        </p:spPr>
        <p:txBody>
          <a:bodyPr wrap="square" rtlCol="0" anchor="t">
            <a:noAutofit/>
          </a:bodyPr>
          <a:p>
            <a:pPr marL="0" marR="0" indent="466725" algn="l" defTabSz="685800" rtl="0" eaLnBrk="1" fontAlgn="base" latinLnBrk="0" hangingPunct="1">
              <a:lnSpc>
                <a:spcPct val="140000"/>
              </a:lnSpc>
              <a:spcBef>
                <a:spcPct val="20000"/>
              </a:spcBef>
              <a:spcAft>
                <a:spcPct val="0"/>
              </a:spcAft>
              <a:buClrTx/>
              <a:buSzTx/>
              <a:buFont typeface="Wingdings" panose="05000000000000000000" pitchFamily="2" charset="2"/>
              <a:buNone/>
            </a:pPr>
            <a:r>
              <a:rPr lang="zh-CN" sz="1800" b="1" dirty="0">
                <a:solidFill>
                  <a:srgbClr val="FF0000"/>
                </a:solidFill>
                <a:latin typeface="宋体" panose="02010600030101010101" pitchFamily="2" charset="-122"/>
                <a:cs typeface="宋体" panose="02010600030101010101" pitchFamily="2" charset="-122"/>
                <a:sym typeface="+mn-ea"/>
              </a:rPr>
              <a:t>【解析】</a:t>
            </a:r>
            <a:r>
              <a:rPr lang="zh-CN" altLang="en-US" sz="1800" dirty="0">
                <a:solidFill>
                  <a:srgbClr val="000C0C"/>
                </a:solidFill>
                <a:latin typeface="微软雅黑" panose="020B0503020204020204" charset="-122"/>
                <a:ea typeface="微软雅黑" panose="020B0503020204020204" charset="-122"/>
                <a:cs typeface="+mn-ea"/>
                <a:sym typeface="+mn-ea"/>
              </a:rPr>
              <a:t>（</a:t>
            </a:r>
            <a:r>
              <a:rPr lang="en-US" altLang="zh-CN" sz="1800" dirty="0">
                <a:solidFill>
                  <a:srgbClr val="000C0C"/>
                </a:solidFill>
                <a:latin typeface="微软雅黑" panose="020B0503020204020204" charset="-122"/>
                <a:ea typeface="微软雅黑" panose="020B0503020204020204" charset="-122"/>
                <a:cs typeface="+mn-ea"/>
                <a:sym typeface="+mn-ea"/>
              </a:rPr>
              <a:t>1</a:t>
            </a:r>
            <a:r>
              <a:rPr lang="zh-CN" altLang="en-US" sz="1800" dirty="0">
                <a:solidFill>
                  <a:srgbClr val="000C0C"/>
                </a:solidFill>
                <a:latin typeface="微软雅黑" panose="020B0503020204020204" charset="-122"/>
                <a:ea typeface="微软雅黑" panose="020B0503020204020204" charset="-122"/>
                <a:cs typeface="+mn-ea"/>
                <a:sym typeface="+mn-ea"/>
              </a:rPr>
              <a:t>）</a:t>
            </a:r>
            <a:r>
              <a:rPr lang="zh-CN" altLang="zh-CN" sz="1800" dirty="0">
                <a:solidFill>
                  <a:srgbClr val="000C0C"/>
                </a:solidFill>
                <a:latin typeface="微软雅黑" panose="020B0503020204020204" charset="-122"/>
                <a:ea typeface="微软雅黑" panose="020B0503020204020204" charset="-122"/>
                <a:cs typeface="+mn-ea"/>
                <a:sym typeface="+mn-ea"/>
              </a:rPr>
              <a:t>第一份合同应缴纳印花税税额</a:t>
            </a:r>
            <a:endParaRPr kumimoji="0" lang="zh-CN" altLang="zh-CN" sz="1800" b="0" i="0" u="none" strike="noStrike" kern="1200" cap="none" spc="0" normalizeH="0" baseline="0" noProof="1" dirty="0">
              <a:solidFill>
                <a:srgbClr val="000C0C"/>
              </a:solidFill>
              <a:latin typeface="微软雅黑" panose="020B0503020204020204" charset="-122"/>
              <a:ea typeface="微软雅黑" panose="020B0503020204020204" charset="-122"/>
              <a:cs typeface="+mn-ea"/>
              <a:sym typeface="+mn-ea"/>
            </a:endParaRPr>
          </a:p>
          <a:p>
            <a:pPr marL="0" marR="0" indent="466725" algn="l" defTabSz="685800" rtl="0" eaLnBrk="1" fontAlgn="base" latinLnBrk="0" hangingPunct="1">
              <a:lnSpc>
                <a:spcPct val="140000"/>
              </a:lnSpc>
              <a:spcBef>
                <a:spcPct val="20000"/>
              </a:spcBef>
              <a:spcAft>
                <a:spcPct val="0"/>
              </a:spcAft>
              <a:buClrTx/>
              <a:buSzTx/>
              <a:buFont typeface="Wingdings" panose="05000000000000000000" pitchFamily="2" charset="2"/>
              <a:buNone/>
            </a:pPr>
            <a:r>
              <a:rPr lang="zh-CN" altLang="zh-CN" sz="1800" dirty="0">
                <a:solidFill>
                  <a:srgbClr val="000C0C"/>
                </a:solidFill>
                <a:latin typeface="微软雅黑" panose="020B0503020204020204" charset="-122"/>
                <a:ea typeface="微软雅黑" panose="020B0503020204020204" charset="-122"/>
                <a:cs typeface="+mn-ea"/>
                <a:sym typeface="+mn-ea"/>
              </a:rPr>
              <a:t>        ＝</a:t>
            </a:r>
            <a:r>
              <a:rPr lang="en-US" altLang="zh-CN" sz="1800" dirty="0">
                <a:solidFill>
                  <a:srgbClr val="000C0C"/>
                </a:solidFill>
                <a:latin typeface="微软雅黑" panose="020B0503020204020204" charset="-122"/>
                <a:ea typeface="微软雅黑" panose="020B0503020204020204" charset="-122"/>
                <a:cs typeface="+mn-ea"/>
                <a:sym typeface="+mn-ea"/>
              </a:rPr>
              <a:t>500 000</a:t>
            </a:r>
            <a:r>
              <a:rPr lang="zh-CN" altLang="zh-CN" sz="1800" dirty="0">
                <a:solidFill>
                  <a:srgbClr val="000C0C"/>
                </a:solidFill>
                <a:latin typeface="微软雅黑" panose="020B0503020204020204" charset="-122"/>
                <a:ea typeface="微软雅黑" panose="020B0503020204020204" charset="-122"/>
                <a:cs typeface="+mn-ea"/>
                <a:sym typeface="+mn-ea"/>
              </a:rPr>
              <a:t>×</a:t>
            </a:r>
            <a:r>
              <a:rPr lang="en-US" altLang="zh-CN" sz="1800" dirty="0">
                <a:solidFill>
                  <a:srgbClr val="000C0C"/>
                </a:solidFill>
                <a:latin typeface="微软雅黑" panose="020B0503020204020204" charset="-122"/>
                <a:ea typeface="微软雅黑" panose="020B0503020204020204" charset="-122"/>
                <a:cs typeface="+mn-ea"/>
                <a:sym typeface="+mn-ea"/>
              </a:rPr>
              <a:t>1</a:t>
            </a:r>
            <a:r>
              <a:rPr lang="zh-CN" altLang="zh-CN" sz="1800" dirty="0">
                <a:solidFill>
                  <a:srgbClr val="000C0C"/>
                </a:solidFill>
                <a:latin typeface="微软雅黑" panose="020B0503020204020204" charset="-122"/>
                <a:ea typeface="微软雅黑" panose="020B0503020204020204" charset="-122"/>
                <a:cs typeface="+mn-ea"/>
                <a:sym typeface="+mn-ea"/>
              </a:rPr>
              <a:t>‰＝</a:t>
            </a:r>
            <a:r>
              <a:rPr lang="en-US" altLang="zh-CN" sz="1800" dirty="0">
                <a:solidFill>
                  <a:srgbClr val="000C0C"/>
                </a:solidFill>
                <a:latin typeface="微软雅黑" panose="020B0503020204020204" charset="-122"/>
                <a:ea typeface="微软雅黑" panose="020B0503020204020204" charset="-122"/>
                <a:cs typeface="+mn-ea"/>
                <a:sym typeface="+mn-ea"/>
              </a:rPr>
              <a:t>500</a:t>
            </a:r>
            <a:r>
              <a:rPr lang="zh-CN" altLang="en-US" sz="1800" dirty="0">
                <a:solidFill>
                  <a:srgbClr val="000C0C"/>
                </a:solidFill>
                <a:latin typeface="微软雅黑" panose="020B0503020204020204" charset="-122"/>
                <a:ea typeface="微软雅黑" panose="020B0503020204020204" charset="-122"/>
                <a:cs typeface="+mn-ea"/>
                <a:sym typeface="+mn-ea"/>
              </a:rPr>
              <a:t>（</a:t>
            </a:r>
            <a:r>
              <a:rPr lang="zh-CN" altLang="zh-CN" sz="1800" dirty="0">
                <a:solidFill>
                  <a:srgbClr val="000C0C"/>
                </a:solidFill>
                <a:latin typeface="微软雅黑" panose="020B0503020204020204" charset="-122"/>
                <a:ea typeface="微软雅黑" panose="020B0503020204020204" charset="-122"/>
                <a:cs typeface="+mn-ea"/>
                <a:sym typeface="+mn-ea"/>
              </a:rPr>
              <a:t>元</a:t>
            </a:r>
            <a:r>
              <a:rPr lang="zh-CN" altLang="en-US" sz="1800" dirty="0">
                <a:solidFill>
                  <a:srgbClr val="000C0C"/>
                </a:solidFill>
                <a:latin typeface="微软雅黑" panose="020B0503020204020204" charset="-122"/>
                <a:ea typeface="微软雅黑" panose="020B0503020204020204" charset="-122"/>
                <a:cs typeface="+mn-ea"/>
                <a:sym typeface="+mn-ea"/>
              </a:rPr>
              <a:t>）</a:t>
            </a:r>
            <a:endParaRPr kumimoji="0" lang="zh-CN" altLang="zh-CN" sz="1800" b="0" i="0" u="none" strike="noStrike" kern="1200" cap="none" spc="0" normalizeH="0" baseline="0" noProof="1" dirty="0">
              <a:solidFill>
                <a:srgbClr val="000C0C"/>
              </a:solidFill>
              <a:latin typeface="微软雅黑" panose="020B0503020204020204" charset="-122"/>
              <a:ea typeface="微软雅黑" panose="020B0503020204020204" charset="-122"/>
              <a:cs typeface="+mn-ea"/>
            </a:endParaRPr>
          </a:p>
          <a:p>
            <a:pPr marL="0" marR="0" indent="466725" algn="l" defTabSz="685800" rtl="0" eaLnBrk="1" fontAlgn="base" latinLnBrk="0" hangingPunct="1">
              <a:lnSpc>
                <a:spcPct val="140000"/>
              </a:lnSpc>
              <a:spcBef>
                <a:spcPct val="20000"/>
              </a:spcBef>
              <a:spcAft>
                <a:spcPct val="0"/>
              </a:spcAft>
              <a:buClrTx/>
              <a:buSzTx/>
              <a:buFont typeface="Wingdings" panose="05000000000000000000" pitchFamily="2" charset="2"/>
              <a:buNone/>
            </a:pPr>
            <a:r>
              <a:rPr lang="zh-CN" altLang="en-US" sz="1800" dirty="0">
                <a:solidFill>
                  <a:srgbClr val="000C0C"/>
                </a:solidFill>
                <a:latin typeface="微软雅黑" panose="020B0503020204020204" charset="-122"/>
                <a:ea typeface="微软雅黑" panose="020B0503020204020204" charset="-122"/>
                <a:cs typeface="+mn-ea"/>
                <a:sym typeface="+mn-ea"/>
              </a:rPr>
              <a:t>（</a:t>
            </a:r>
            <a:r>
              <a:rPr lang="en-US" altLang="zh-CN" sz="1800" dirty="0">
                <a:solidFill>
                  <a:srgbClr val="000C0C"/>
                </a:solidFill>
                <a:latin typeface="微软雅黑" panose="020B0503020204020204" charset="-122"/>
                <a:ea typeface="微软雅黑" panose="020B0503020204020204" charset="-122"/>
                <a:cs typeface="+mn-ea"/>
                <a:sym typeface="+mn-ea"/>
              </a:rPr>
              <a:t>2</a:t>
            </a:r>
            <a:r>
              <a:rPr lang="zh-CN" altLang="en-US" sz="1800" dirty="0">
                <a:solidFill>
                  <a:srgbClr val="000C0C"/>
                </a:solidFill>
                <a:latin typeface="微软雅黑" panose="020B0503020204020204" charset="-122"/>
                <a:ea typeface="微软雅黑" panose="020B0503020204020204" charset="-122"/>
                <a:cs typeface="+mn-ea"/>
                <a:sym typeface="+mn-ea"/>
              </a:rPr>
              <a:t>）</a:t>
            </a:r>
            <a:r>
              <a:rPr lang="zh-CN" altLang="zh-CN" sz="1800" dirty="0">
                <a:solidFill>
                  <a:srgbClr val="000C0C"/>
                </a:solidFill>
                <a:latin typeface="微软雅黑" panose="020B0503020204020204" charset="-122"/>
                <a:ea typeface="微软雅黑" panose="020B0503020204020204" charset="-122"/>
                <a:cs typeface="+mn-ea"/>
                <a:sym typeface="+mn-ea"/>
              </a:rPr>
              <a:t>第二份合同应缴纳印花税税额</a:t>
            </a:r>
            <a:endParaRPr kumimoji="0" lang="zh-CN" altLang="zh-CN" sz="1800" b="0" i="0" u="none" strike="noStrike" kern="1200" cap="none" spc="0" normalizeH="0" baseline="0" noProof="1" dirty="0">
              <a:solidFill>
                <a:srgbClr val="000C0C"/>
              </a:solidFill>
              <a:latin typeface="微软雅黑" panose="020B0503020204020204" charset="-122"/>
              <a:ea typeface="微软雅黑" panose="020B0503020204020204" charset="-122"/>
              <a:cs typeface="+mn-ea"/>
              <a:sym typeface="+mn-ea"/>
            </a:endParaRPr>
          </a:p>
          <a:p>
            <a:pPr marL="0" marR="0" indent="466725" algn="l" defTabSz="685800" rtl="0" eaLnBrk="1" fontAlgn="base" latinLnBrk="0" hangingPunct="1">
              <a:lnSpc>
                <a:spcPct val="140000"/>
              </a:lnSpc>
              <a:spcBef>
                <a:spcPct val="20000"/>
              </a:spcBef>
              <a:spcAft>
                <a:spcPct val="0"/>
              </a:spcAft>
              <a:buClrTx/>
              <a:buSzTx/>
              <a:buFont typeface="Wingdings" panose="05000000000000000000" pitchFamily="2" charset="2"/>
              <a:buNone/>
            </a:pPr>
            <a:r>
              <a:rPr lang="zh-CN" altLang="zh-CN" sz="1800" dirty="0">
                <a:solidFill>
                  <a:srgbClr val="000C0C"/>
                </a:solidFill>
                <a:latin typeface="微软雅黑" panose="020B0503020204020204" charset="-122"/>
                <a:ea typeface="微软雅黑" panose="020B0503020204020204" charset="-122"/>
                <a:cs typeface="+mn-ea"/>
                <a:sym typeface="+mn-ea"/>
              </a:rPr>
              <a:t>        ＝</a:t>
            </a:r>
            <a:r>
              <a:rPr lang="en-US" altLang="zh-CN" sz="1800" dirty="0">
                <a:solidFill>
                  <a:srgbClr val="000C0C"/>
                </a:solidFill>
                <a:latin typeface="微软雅黑" panose="020B0503020204020204" charset="-122"/>
                <a:ea typeface="微软雅黑" panose="020B0503020204020204" charset="-122"/>
                <a:cs typeface="+mn-ea"/>
                <a:sym typeface="+mn-ea"/>
              </a:rPr>
              <a:t>300 000</a:t>
            </a:r>
            <a:r>
              <a:rPr lang="zh-CN" altLang="zh-CN" sz="1800" dirty="0">
                <a:solidFill>
                  <a:srgbClr val="000C0C"/>
                </a:solidFill>
                <a:latin typeface="微软雅黑" panose="020B0503020204020204" charset="-122"/>
                <a:ea typeface="微软雅黑" panose="020B0503020204020204" charset="-122"/>
                <a:cs typeface="+mn-ea"/>
                <a:sym typeface="+mn-ea"/>
              </a:rPr>
              <a:t>×</a:t>
            </a:r>
            <a:r>
              <a:rPr lang="en-US" altLang="zh-CN" sz="1800" dirty="0">
                <a:solidFill>
                  <a:srgbClr val="000C0C"/>
                </a:solidFill>
                <a:latin typeface="微软雅黑" panose="020B0503020204020204" charset="-122"/>
                <a:ea typeface="微软雅黑" panose="020B0503020204020204" charset="-122"/>
                <a:cs typeface="+mn-ea"/>
                <a:sym typeface="+mn-ea"/>
              </a:rPr>
              <a:t>0.3</a:t>
            </a:r>
            <a:r>
              <a:rPr lang="zh-CN" altLang="zh-CN" sz="1800" dirty="0">
                <a:solidFill>
                  <a:srgbClr val="000C0C"/>
                </a:solidFill>
                <a:latin typeface="微软雅黑" panose="020B0503020204020204" charset="-122"/>
                <a:ea typeface="微软雅黑" panose="020B0503020204020204" charset="-122"/>
                <a:cs typeface="+mn-ea"/>
                <a:sym typeface="+mn-ea"/>
              </a:rPr>
              <a:t>‰＋</a:t>
            </a:r>
            <a:r>
              <a:rPr lang="en-US" altLang="zh-CN" sz="1800" dirty="0">
                <a:solidFill>
                  <a:srgbClr val="000C0C"/>
                </a:solidFill>
                <a:latin typeface="微软雅黑" panose="020B0503020204020204" charset="-122"/>
                <a:ea typeface="微软雅黑" panose="020B0503020204020204" charset="-122"/>
                <a:cs typeface="+mn-ea"/>
                <a:sym typeface="+mn-ea"/>
              </a:rPr>
              <a:t>100 000</a:t>
            </a:r>
            <a:r>
              <a:rPr lang="zh-CN" altLang="zh-CN" sz="1800" dirty="0">
                <a:solidFill>
                  <a:srgbClr val="000C0C"/>
                </a:solidFill>
                <a:latin typeface="微软雅黑" panose="020B0503020204020204" charset="-122"/>
                <a:ea typeface="微软雅黑" panose="020B0503020204020204" charset="-122"/>
                <a:cs typeface="+mn-ea"/>
                <a:sym typeface="+mn-ea"/>
              </a:rPr>
              <a:t>×</a:t>
            </a:r>
            <a:r>
              <a:rPr lang="en-US" altLang="zh-CN" sz="1800" dirty="0">
                <a:solidFill>
                  <a:srgbClr val="000C0C"/>
                </a:solidFill>
                <a:latin typeface="微软雅黑" panose="020B0503020204020204" charset="-122"/>
                <a:ea typeface="微软雅黑" panose="020B0503020204020204" charset="-122"/>
                <a:cs typeface="+mn-ea"/>
                <a:sym typeface="+mn-ea"/>
              </a:rPr>
              <a:t>1</a:t>
            </a:r>
            <a:r>
              <a:rPr lang="zh-CN" altLang="zh-CN" sz="1800" dirty="0">
                <a:solidFill>
                  <a:srgbClr val="000C0C"/>
                </a:solidFill>
                <a:latin typeface="微软雅黑" panose="020B0503020204020204" charset="-122"/>
                <a:ea typeface="微软雅黑" panose="020B0503020204020204" charset="-122"/>
                <a:cs typeface="+mn-ea"/>
                <a:sym typeface="+mn-ea"/>
              </a:rPr>
              <a:t>‰＝</a:t>
            </a:r>
            <a:r>
              <a:rPr lang="en-US" altLang="zh-CN" sz="1800" dirty="0">
                <a:solidFill>
                  <a:srgbClr val="000C0C"/>
                </a:solidFill>
                <a:latin typeface="微软雅黑" panose="020B0503020204020204" charset="-122"/>
                <a:ea typeface="微软雅黑" panose="020B0503020204020204" charset="-122"/>
                <a:cs typeface="+mn-ea"/>
                <a:sym typeface="+mn-ea"/>
              </a:rPr>
              <a:t>190</a:t>
            </a:r>
            <a:r>
              <a:rPr lang="zh-CN" altLang="en-US" sz="1800" dirty="0">
                <a:solidFill>
                  <a:srgbClr val="000C0C"/>
                </a:solidFill>
                <a:latin typeface="微软雅黑" panose="020B0503020204020204" charset="-122"/>
                <a:ea typeface="微软雅黑" panose="020B0503020204020204" charset="-122"/>
                <a:cs typeface="+mn-ea"/>
                <a:sym typeface="+mn-ea"/>
              </a:rPr>
              <a:t>（</a:t>
            </a:r>
            <a:r>
              <a:rPr lang="zh-CN" altLang="zh-CN" sz="1800" dirty="0">
                <a:solidFill>
                  <a:srgbClr val="000C0C"/>
                </a:solidFill>
                <a:latin typeface="微软雅黑" panose="020B0503020204020204" charset="-122"/>
                <a:ea typeface="微软雅黑" panose="020B0503020204020204" charset="-122"/>
                <a:cs typeface="+mn-ea"/>
                <a:sym typeface="+mn-ea"/>
              </a:rPr>
              <a:t>元</a:t>
            </a:r>
            <a:r>
              <a:rPr lang="zh-CN" altLang="en-US" sz="1800" dirty="0">
                <a:solidFill>
                  <a:srgbClr val="000C0C"/>
                </a:solidFill>
                <a:latin typeface="微软雅黑" panose="020B0503020204020204" charset="-122"/>
                <a:ea typeface="微软雅黑" panose="020B0503020204020204" charset="-122"/>
                <a:cs typeface="+mn-ea"/>
                <a:sym typeface="+mn-ea"/>
              </a:rPr>
              <a:t>）</a:t>
            </a: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文本框 4097"/>
          <p:cNvSpPr txBox="1"/>
          <p:nvPr/>
        </p:nvSpPr>
        <p:spPr>
          <a:xfrm>
            <a:off x="1371600" y="381000"/>
            <a:ext cx="6324600" cy="519113"/>
          </a:xfrm>
          <a:prstGeom prst="rect">
            <a:avLst/>
          </a:prstGeom>
          <a:noFill/>
          <a:ln w="9525">
            <a:noFill/>
          </a:ln>
        </p:spPr>
        <p:txBody>
          <a:bodyPr anchor="t" anchorCtr="0">
            <a:spAutoFit/>
          </a:bodyPr>
          <a:p>
            <a:pPr>
              <a:spcBef>
                <a:spcPct val="50000"/>
              </a:spcBef>
            </a:pPr>
            <a:endParaRPr lang="zh-CN" altLang="en-US" sz="2800" b="1" dirty="0">
              <a:latin typeface="Tahoma" panose="020B0604030504040204" pitchFamily="34" charset="0"/>
            </a:endParaRPr>
          </a:p>
        </p:txBody>
      </p:sp>
      <p:sp>
        <p:nvSpPr>
          <p:cNvPr id="30722" name="标题 4100"/>
          <p:cNvSpPr>
            <a:spLocks noGrp="1" noRot="1"/>
          </p:cNvSpPr>
          <p:nvPr>
            <p:ph type="title"/>
          </p:nvPr>
        </p:nvSpPr>
        <p:spPr>
          <a:xfrm>
            <a:off x="395605" y="526415"/>
            <a:ext cx="2865755" cy="374015"/>
          </a:xfrm>
        </p:spPr>
        <p:txBody>
          <a:bodyPr anchor="ctr" anchorCtr="0"/>
          <a:p>
            <a:pPr algn="l"/>
            <a:r>
              <a:rPr lang="zh-CN" altLang="en-US" sz="2800" b="1">
                <a:solidFill>
                  <a:srgbClr val="FF0000"/>
                </a:solidFill>
                <a:latin typeface="微软雅黑" panose="020B0503020204020204" charset="-122"/>
                <a:ea typeface="微软雅黑" panose="020B0503020204020204" charset="-122"/>
                <a:sym typeface="+mn-ea"/>
              </a:rPr>
              <a:t>【项目引例】</a:t>
            </a:r>
            <a:endParaRPr lang="zh-CN" altLang="en-US" sz="2800" b="1" dirty="0">
              <a:solidFill>
                <a:srgbClr val="FF0000"/>
              </a:solidFill>
              <a:latin typeface="微软雅黑" panose="020B0503020204020204" charset="-122"/>
              <a:ea typeface="微软雅黑" panose="020B0503020204020204" charset="-122"/>
              <a:sym typeface="+mn-ea"/>
            </a:endParaRPr>
          </a:p>
        </p:txBody>
      </p:sp>
      <p:sp>
        <p:nvSpPr>
          <p:cNvPr id="30723" name="文本占位符 4101"/>
          <p:cNvSpPr>
            <a:spLocks noGrp="1" noRot="1"/>
          </p:cNvSpPr>
          <p:nvPr>
            <p:ph idx="1"/>
          </p:nvPr>
        </p:nvSpPr>
        <p:spPr>
          <a:xfrm>
            <a:off x="950913" y="1703388"/>
            <a:ext cx="7221537" cy="4395787"/>
          </a:xfrm>
        </p:spPr>
        <p:txBody>
          <a:bodyPr anchor="t" anchorCtr="0"/>
          <a:p>
            <a:pPr>
              <a:lnSpc>
                <a:spcPct val="120000"/>
              </a:lnSpc>
              <a:spcBef>
                <a:spcPts val="20"/>
              </a:spcBef>
              <a:spcAft>
                <a:spcPts val="0"/>
              </a:spcAft>
              <a:buNone/>
            </a:pPr>
            <a:r>
              <a:rPr lang="zh-CN" altLang="en-US" sz="2800" b="1" dirty="0">
                <a:solidFill>
                  <a:srgbClr val="000C0C"/>
                </a:solidFill>
                <a:latin typeface="楷体_GB2312" pitchFamily="49" charset="-122"/>
                <a:ea typeface="楷体_GB2312" pitchFamily="49" charset="-122"/>
              </a:rPr>
              <a:t>  </a:t>
            </a:r>
            <a:r>
              <a:rPr lang="zh-CN" altLang="en-US" sz="2400" dirty="0">
                <a:solidFill>
                  <a:srgbClr val="FF0000"/>
                </a:solidFill>
                <a:latin typeface="微软雅黑" panose="020B0503020204020204" charset="-122"/>
                <a:ea typeface="微软雅黑" panose="020B0503020204020204" charset="-122"/>
                <a:cs typeface="微软雅黑" panose="020B0503020204020204" charset="-122"/>
              </a:rPr>
              <a:t>一、城市维护建设税法规解读</a:t>
            </a:r>
            <a:endParaRPr lang="zh-CN" altLang="en-US" sz="2400" dirty="0">
              <a:solidFill>
                <a:srgbClr val="FF0000"/>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buNone/>
            </a:pPr>
            <a:r>
              <a:rPr lang="zh-CN" altLang="en-US" sz="2000" dirty="0">
                <a:solidFill>
                  <a:srgbClr val="000C0C"/>
                </a:solidFill>
                <a:latin typeface="微软雅黑" panose="020B0503020204020204" charset="-122"/>
                <a:ea typeface="微软雅黑" panose="020B0503020204020204" charset="-122"/>
                <a:cs typeface="微软雅黑" panose="020B0503020204020204" charset="-122"/>
              </a:rPr>
              <a:t>     </a:t>
            </a:r>
            <a:r>
              <a:rPr lang="en-US" altLang="zh-CN" sz="2000" dirty="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rPr>
              <a:t>城市维护建设税简称“城建税”，是对缴纳增值税、消费税的单位和个人，按其增值税、消费税实缴税额为计税依据而征收的一种税。</a:t>
            </a:r>
            <a:endParaRPr lang="zh-CN" altLang="en-US" sz="20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solidFill>
                  <a:srgbClr val="000C0C"/>
                </a:solidFill>
                <a:latin typeface="微软雅黑" panose="020B0503020204020204" charset="-122"/>
                <a:ea typeface="微软雅黑" panose="020B0503020204020204" charset="-122"/>
                <a:cs typeface="微软雅黑" panose="020B0503020204020204" charset="-122"/>
              </a:rPr>
              <a:t>（一）城市维护建设税征收范围  </a:t>
            </a:r>
            <a:endParaRPr lang="zh-CN" altLang="en-US" sz="20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en-US" altLang="zh-CN" sz="2000" dirty="0">
                <a:solidFill>
                  <a:srgbClr val="FF0000"/>
                </a:solidFill>
                <a:latin typeface="微软雅黑" panose="020B0503020204020204" charset="-122"/>
                <a:ea typeface="微软雅黑" panose="020B0503020204020204" charset="-122"/>
                <a:cs typeface="微软雅黑" panose="020B0503020204020204" charset="-122"/>
              </a:rPr>
              <a:t>       </a:t>
            </a:r>
            <a:r>
              <a:rPr lang="zh-CN" altLang="en-US" sz="2000" dirty="0">
                <a:solidFill>
                  <a:srgbClr val="FF0000"/>
                </a:solidFill>
                <a:latin typeface="微软雅黑" panose="020B0503020204020204" charset="-122"/>
                <a:ea typeface="微软雅黑" panose="020B0503020204020204" charset="-122"/>
                <a:cs typeface="微软雅黑" panose="020B0503020204020204" charset="-122"/>
              </a:rPr>
              <a:t>征收范围</a:t>
            </a:r>
            <a:r>
              <a:rPr lang="zh-CN" altLang="en-US" sz="2000" dirty="0">
                <a:solidFill>
                  <a:srgbClr val="000C0C"/>
                </a:solidFill>
                <a:latin typeface="微软雅黑" panose="020B0503020204020204" charset="-122"/>
                <a:ea typeface="微软雅黑" panose="020B0503020204020204" charset="-122"/>
                <a:cs typeface="微软雅黑" panose="020B0503020204020204" charset="-122"/>
              </a:rPr>
              <a:t>具体包括城市、县城、建制镇以及税法规定征税“二税”的其他地区。</a:t>
            </a:r>
            <a:endParaRPr lang="zh-CN" altLang="en-US" sz="20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en-US" altLang="zh-CN" sz="2000" b="1">
                <a:solidFill>
                  <a:srgbClr val="FF0000"/>
                </a:solidFill>
                <a:latin typeface="微软雅黑" panose="020B0503020204020204" charset="-122"/>
                <a:ea typeface="微软雅黑" panose="020B0503020204020204" charset="-122"/>
                <a:sym typeface="+mn-ea"/>
              </a:rPr>
              <a:t>    </a:t>
            </a:r>
            <a:r>
              <a:rPr lang="zh-CN" altLang="en-US" sz="2000" b="1">
                <a:solidFill>
                  <a:srgbClr val="FF0000"/>
                </a:solidFill>
                <a:latin typeface="微软雅黑" panose="020B0503020204020204" charset="-122"/>
                <a:ea typeface="微软雅黑" panose="020B0503020204020204" charset="-122"/>
                <a:sym typeface="+mn-ea"/>
              </a:rPr>
              <a:t>【提示】</a:t>
            </a:r>
            <a:r>
              <a:rPr lang="zh-CN" altLang="en-US" sz="2000">
                <a:solidFill>
                  <a:srgbClr val="000C0C"/>
                </a:solidFill>
                <a:latin typeface="微软雅黑" panose="020B0503020204020204" charset="-122"/>
                <a:ea typeface="微软雅黑" panose="020B0503020204020204" charset="-122"/>
                <a:sym typeface="+mn-ea"/>
              </a:rPr>
              <a:t>对进口货物或者境外单位和个人向境内销售劳务、服务、无形资产缴纳的增值税、消费税税额，不征收城市维护建设税。</a:t>
            </a:r>
            <a:endParaRPr lang="zh-CN" altLang="en-US" sz="2000" dirty="0">
              <a:solidFill>
                <a:srgbClr val="000C0C"/>
              </a:solidFill>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2411730" y="900430"/>
            <a:ext cx="4572000" cy="583565"/>
          </a:xfrm>
          <a:prstGeom prst="rect">
            <a:avLst/>
          </a:prstGeom>
          <a:noFill/>
        </p:spPr>
        <p:txBody>
          <a:bodyPr wrap="square" rtlCol="0" anchor="t">
            <a:spAutoFit/>
          </a:bodyPr>
          <a:p>
            <a:pPr algn="ctr"/>
            <a:r>
              <a:rPr lang="zh-CN" altLang="en-US" sz="3200">
                <a:solidFill>
                  <a:schemeClr val="accent6"/>
                </a:solidFill>
                <a:latin typeface="微软雅黑" panose="020B0503020204020204" charset="-122"/>
                <a:ea typeface="微软雅黑" panose="020B0503020204020204" charset="-122"/>
                <a:cs typeface="微软雅黑" panose="020B0503020204020204" charset="-122"/>
                <a:sym typeface="+mn-ea"/>
              </a:rPr>
              <a:t>任务一  </a:t>
            </a:r>
            <a:r>
              <a:rPr lang="zh-CN" altLang="en-US" sz="3200" b="1" dirty="0">
                <a:solidFill>
                  <a:schemeClr val="accent6"/>
                </a:solidFill>
                <a:latin typeface="楷体_GB2312" pitchFamily="49" charset="-122"/>
                <a:ea typeface="楷体_GB2312" pitchFamily="49" charset="-122"/>
                <a:sym typeface="+mn-ea"/>
              </a:rPr>
              <a:t>城市维护建设税</a:t>
            </a:r>
            <a:endParaRPr lang="zh-CN" altLang="en-US" sz="3200" b="1" dirty="0">
              <a:solidFill>
                <a:schemeClr val="accent6"/>
              </a:solidFill>
              <a:latin typeface="楷体_GB2312" pitchFamily="49" charset="-122"/>
              <a:ea typeface="楷体_GB2312" pitchFamily="49" charset="-122"/>
              <a:cs typeface="微软雅黑" panose="020B0503020204020204" charset="-122"/>
              <a:sym typeface="+mn-ea"/>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标题 1"/>
          <p:cNvSpPr>
            <a:spLocks noGrp="1" noRot="1"/>
          </p:cNvSpPr>
          <p:nvPr>
            <p:ph type="title"/>
          </p:nvPr>
        </p:nvSpPr>
        <p:spPr/>
        <p:txBody>
          <a:bodyPr anchor="ctr" anchorCtr="0"/>
          <a:p>
            <a:endParaRPr lang="zh-CN" altLang="en-US"/>
          </a:p>
        </p:txBody>
      </p:sp>
      <p:sp>
        <p:nvSpPr>
          <p:cNvPr id="82946" name="内容占位符 2"/>
          <p:cNvSpPr>
            <a:spLocks noGrp="1" noRot="1"/>
          </p:cNvSpPr>
          <p:nvPr>
            <p:ph idx="1"/>
          </p:nvPr>
        </p:nvSpPr>
        <p:spPr>
          <a:xfrm>
            <a:off x="301625" y="609600"/>
            <a:ext cx="8540750" cy="5489575"/>
          </a:xfrm>
        </p:spPr>
        <p:txBody>
          <a:bodyPr anchor="t" anchorCtr="0"/>
          <a:p>
            <a:r>
              <a:rPr lang="zh-CN" altLang="en-US" sz="2800">
                <a:solidFill>
                  <a:srgbClr val="FF0000"/>
                </a:solidFill>
                <a:latin typeface="微软雅黑" panose="020B0503020204020204" charset="-122"/>
                <a:ea typeface="微软雅黑" panose="020B0503020204020204" charset="-122"/>
              </a:rPr>
              <a:t>三、纳税申报</a:t>
            </a:r>
            <a:endParaRPr lang="zh-CN" altLang="en-US" sz="2800">
              <a:solidFill>
                <a:srgbClr val="FF0000"/>
              </a:solidFill>
              <a:latin typeface="微软雅黑" panose="020B0503020204020204" charset="-122"/>
              <a:ea typeface="微软雅黑" panose="020B0503020204020204" charset="-122"/>
            </a:endParaRPr>
          </a:p>
          <a:p>
            <a:endParaRPr lang="zh-CN" altLang="en-US" sz="2800">
              <a:solidFill>
                <a:srgbClr val="FF0000"/>
              </a:solidFill>
              <a:latin typeface="微软雅黑" panose="020B0503020204020204" charset="-122"/>
              <a:ea typeface="微软雅黑" panose="020B0503020204020204" charset="-122"/>
            </a:endParaRPr>
          </a:p>
        </p:txBody>
      </p:sp>
      <p:graphicFrame>
        <p:nvGraphicFramePr>
          <p:cNvPr id="3" name="表格 2"/>
          <p:cNvGraphicFramePr>
            <a:graphicFrameLocks noGrp="1"/>
          </p:cNvGraphicFramePr>
          <p:nvPr/>
        </p:nvGraphicFramePr>
        <p:xfrm>
          <a:off x="427038" y="1304925"/>
          <a:ext cx="8387080" cy="4794250"/>
        </p:xfrm>
        <a:graphic>
          <a:graphicData uri="http://schemas.openxmlformats.org/drawingml/2006/table">
            <a:tbl>
              <a:tblPr/>
              <a:tblGrid>
                <a:gridCol w="520700"/>
                <a:gridCol w="7866380"/>
              </a:tblGrid>
              <a:tr h="2155190">
                <a:tc>
                  <a:txBody>
                    <a:bodyPr/>
                    <a:p>
                      <a:pPr>
                        <a:lnSpc>
                          <a:spcPct val="120000"/>
                        </a:lnSpc>
                        <a:spcAft>
                          <a:spcPts val="0"/>
                        </a:spcAft>
                      </a:pPr>
                      <a:r>
                        <a:rPr lang="zh-CN" sz="2000" b="1" kern="100" dirty="0">
                          <a:solidFill>
                            <a:srgbClr val="000C0C"/>
                          </a:solidFill>
                          <a:latin typeface="微软雅黑" panose="020B0503020204020204" charset="-122"/>
                          <a:ea typeface="微软雅黑" panose="020B0503020204020204" charset="-122"/>
                          <a:cs typeface="Times New Roman" panose="02020603050405020304"/>
                        </a:rPr>
                        <a:t>时间</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 </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alt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1.</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纳税人书立应税凭证或者完成证券交易的当日。；</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2.</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如果合同是在国外签订，并且不便在国外贴花的，应在将合同带入境时办理贴花纳税手续；</a:t>
                      </a:r>
                      <a:endPar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3.</a:t>
                      </a:r>
                      <a:r>
                        <a:rPr 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sym typeface="+mn-ea"/>
                        </a:rPr>
                        <a:t>证券交易印花税扣缴义务发生时间为证券交易完成的当日。证券登记结算机构为证券交易印花税的扣缴义务人</a:t>
                      </a:r>
                      <a:endParaRPr lang="en-US" altLang="zh-CN" sz="2000" b="0" kern="100" dirty="0">
                        <a:solidFill>
                          <a:schemeClr val="accent1">
                            <a:lumMod val="10000"/>
                          </a:schemeClr>
                        </a:solidFill>
                        <a:latin typeface="微软雅黑" panose="020B0503020204020204" charset="-122"/>
                        <a:ea typeface="微软雅黑" panose="020B0503020204020204" charset="-122"/>
                        <a:cs typeface="Times New Roman" panose="02020603050405020304"/>
                        <a:sym typeface="+mn-ea"/>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639060">
                <a:tc>
                  <a:txBody>
                    <a:bodyPr/>
                    <a:p>
                      <a:pPr>
                        <a:lnSpc>
                          <a:spcPct val="120000"/>
                        </a:lnSpc>
                        <a:spcAft>
                          <a:spcPts val="0"/>
                        </a:spcAft>
                      </a:pPr>
                      <a:r>
                        <a:rPr lang="zh-CN" sz="2000" b="1" kern="100">
                          <a:solidFill>
                            <a:srgbClr val="000C0C"/>
                          </a:solidFill>
                          <a:latin typeface="微软雅黑" panose="020B0503020204020204" charset="-122"/>
                          <a:ea typeface="微软雅黑" panose="020B0503020204020204" charset="-122"/>
                          <a:cs typeface="Times New Roman" panose="02020603050405020304"/>
                        </a:rPr>
                        <a:t>地点</a:t>
                      </a:r>
                      <a:r>
                        <a:rPr lang="zh-CN" sz="2000" b="0" kern="100">
                          <a:solidFill>
                            <a:srgbClr val="000C0C"/>
                          </a:solidFill>
                          <a:latin typeface="微软雅黑" panose="020B0503020204020204" charset="-122"/>
                          <a:ea typeface="微软雅黑" panose="020B0503020204020204" charset="-122"/>
                          <a:cs typeface="Times New Roman" panose="02020603050405020304"/>
                        </a:rPr>
                        <a:t> </a:t>
                      </a:r>
                      <a:endParaRPr lang="zh-CN" sz="2000" b="0" kern="10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1.</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单位纳税人应当向其机构所在地的主管税务机关申报纳税；</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2.</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个人纳税人应当向应税凭证订立、领受地或者居住地的税务机关申报纳税；</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3.</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出让或者转让不动产产权的，应当向不动产所在地的税务机关申报纳税；</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4.</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证券交易印花税的扣缴义务人应当向其机构所在地的主管税务机关申报缴纳扣缴的税款 </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标题 1"/>
          <p:cNvSpPr>
            <a:spLocks noGrp="1" noRot="1"/>
          </p:cNvSpPr>
          <p:nvPr>
            <p:ph type="title"/>
          </p:nvPr>
        </p:nvSpPr>
        <p:spPr/>
        <p:txBody>
          <a:bodyPr anchor="ctr" anchorCtr="0"/>
          <a:p>
            <a:endParaRPr lang="zh-CN" altLang="en-US"/>
          </a:p>
        </p:txBody>
      </p:sp>
      <p:sp>
        <p:nvSpPr>
          <p:cNvPr id="83970" name="内容占位符 2"/>
          <p:cNvSpPr>
            <a:spLocks noGrp="1" noRot="1"/>
          </p:cNvSpPr>
          <p:nvPr>
            <p:ph idx="1"/>
          </p:nvPr>
        </p:nvSpPr>
        <p:spPr>
          <a:xfrm>
            <a:off x="755650" y="4024313"/>
            <a:ext cx="8540750" cy="4194175"/>
          </a:xfrm>
        </p:spPr>
        <p:txBody>
          <a:bodyPr anchor="t" anchorCtr="0"/>
          <a:p>
            <a:endParaRPr lang="zh-CN" altLang="en-US" sz="2800" b="1">
              <a:solidFill>
                <a:srgbClr val="000C0C"/>
              </a:solidFill>
            </a:endParaRPr>
          </a:p>
          <a:p>
            <a:r>
              <a:rPr lang="zh-CN" altLang="en-US" sz="2400">
                <a:solidFill>
                  <a:srgbClr val="000C0C"/>
                </a:solidFill>
                <a:latin typeface="微软雅黑" panose="020B0503020204020204" charset="-122"/>
                <a:ea typeface="微软雅黑" panose="020B0503020204020204" charset="-122"/>
              </a:rPr>
              <a:t>（四）纳税申报</a:t>
            </a:r>
            <a:endParaRPr lang="zh-CN" altLang="en-US" sz="2400">
              <a:solidFill>
                <a:srgbClr val="000C0C"/>
              </a:solidFill>
              <a:latin typeface="微软雅黑" panose="020B0503020204020204" charset="-122"/>
              <a:ea typeface="微软雅黑" panose="020B0503020204020204" charset="-122"/>
            </a:endParaRPr>
          </a:p>
          <a:p>
            <a:r>
              <a:rPr lang="zh-CN" altLang="en-US" sz="2400">
                <a:solidFill>
                  <a:srgbClr val="FF0000"/>
                </a:solidFill>
                <a:latin typeface="微软雅黑" panose="020B0503020204020204" charset="-122"/>
                <a:ea typeface="微软雅黑" panose="020B0503020204020204" charset="-122"/>
              </a:rPr>
              <a:t>（略）</a:t>
            </a:r>
            <a:endParaRPr lang="zh-CN" altLang="en-US" sz="2400">
              <a:solidFill>
                <a:srgbClr val="FF0000"/>
              </a:solidFill>
              <a:latin typeface="微软雅黑" panose="020B0503020204020204" charset="-122"/>
              <a:ea typeface="微软雅黑" panose="020B0503020204020204" charset="-122"/>
            </a:endParaRPr>
          </a:p>
        </p:txBody>
      </p:sp>
      <p:graphicFrame>
        <p:nvGraphicFramePr>
          <p:cNvPr id="3" name="表格 2"/>
          <p:cNvGraphicFramePr>
            <a:graphicFrameLocks noGrp="1"/>
          </p:cNvGraphicFramePr>
          <p:nvPr/>
        </p:nvGraphicFramePr>
        <p:xfrm>
          <a:off x="398463" y="609600"/>
          <a:ext cx="8536305" cy="3413760"/>
        </p:xfrm>
        <a:graphic>
          <a:graphicData uri="http://schemas.openxmlformats.org/drawingml/2006/table">
            <a:tbl>
              <a:tblPr/>
              <a:tblGrid>
                <a:gridCol w="529590"/>
                <a:gridCol w="8006715"/>
              </a:tblGrid>
              <a:tr h="3413760">
                <a:tc>
                  <a:txBody>
                    <a:bodyPr/>
                    <a:p>
                      <a:pPr>
                        <a:lnSpc>
                          <a:spcPct val="120000"/>
                        </a:lnSpc>
                        <a:spcAft>
                          <a:spcPts val="0"/>
                        </a:spcAft>
                      </a:pPr>
                      <a:r>
                        <a:rPr lang="zh-CN" sz="2000" b="1" kern="100" dirty="0">
                          <a:solidFill>
                            <a:srgbClr val="000C0C"/>
                          </a:solidFill>
                          <a:latin typeface="微软雅黑" panose="020B0503020204020204" charset="-122"/>
                          <a:ea typeface="微软雅黑" panose="020B0503020204020204" charset="-122"/>
                          <a:cs typeface="Times New Roman" panose="02020603050405020304"/>
                        </a:rPr>
                        <a:t>期限</a:t>
                      </a:r>
                      <a:endParaRPr lang="zh-CN" sz="2000" b="1"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1.</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按季、按年或者按次计征。实行按季、按年计征的，纳税人应当于季度、年度终了之日起</a:t>
                      </a:r>
                      <a:r>
                        <a:rPr lang="en-US" sz="2000" b="0" kern="100" dirty="0">
                          <a:solidFill>
                            <a:srgbClr val="000C0C"/>
                          </a:solidFill>
                          <a:latin typeface="微软雅黑" panose="020B0503020204020204" charset="-122"/>
                          <a:ea typeface="微软雅黑" panose="020B0503020204020204" charset="-122"/>
                          <a:cs typeface="Times New Roman" panose="02020603050405020304"/>
                        </a:rPr>
                        <a:t>15</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日内申报并缴纳税款。实行按次计征的，纳税人应当于纳税义务发生之日起</a:t>
                      </a:r>
                      <a:r>
                        <a:rPr lang="en-US" sz="2000" b="0" kern="100" dirty="0">
                          <a:solidFill>
                            <a:srgbClr val="000C0C"/>
                          </a:solidFill>
                          <a:latin typeface="微软雅黑" panose="020B0503020204020204" charset="-122"/>
                          <a:ea typeface="微软雅黑" panose="020B0503020204020204" charset="-122"/>
                          <a:cs typeface="Times New Roman" panose="02020603050405020304"/>
                        </a:rPr>
                        <a:t>15</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日内申报并缴纳税款；</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2.</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证券交易印花税按周解缴。证券交易印花税的扣缴义务人应当于每周终了之日起</a:t>
                      </a:r>
                      <a:r>
                        <a:rPr lang="en-US" sz="2000" b="0" kern="100" dirty="0">
                          <a:solidFill>
                            <a:srgbClr val="000C0C"/>
                          </a:solidFill>
                          <a:latin typeface="微软雅黑" panose="020B0503020204020204" charset="-122"/>
                          <a:ea typeface="微软雅黑" panose="020B0503020204020204" charset="-122"/>
                          <a:cs typeface="Times New Roman" panose="02020603050405020304"/>
                        </a:rPr>
                        <a:t>5</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日内申报解缴税款及孳息；</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p>
                      <a:pPr>
                        <a:lnSpc>
                          <a:spcPct val="120000"/>
                        </a:lnSpc>
                        <a:spcAft>
                          <a:spcPts val="0"/>
                        </a:spcAft>
                      </a:pPr>
                      <a:r>
                        <a:rPr lang="en-US" sz="2000" b="0" kern="100" dirty="0">
                          <a:solidFill>
                            <a:srgbClr val="000C0C"/>
                          </a:solidFill>
                          <a:latin typeface="微软雅黑" panose="020B0503020204020204" charset="-122"/>
                          <a:ea typeface="微软雅黑" panose="020B0503020204020204" charset="-122"/>
                          <a:cs typeface="Times New Roman" panose="02020603050405020304"/>
                        </a:rPr>
                        <a:t>3.</a:t>
                      </a:r>
                      <a:r>
                        <a:rPr lang="zh-CN" sz="2000" b="0" kern="100" dirty="0">
                          <a:solidFill>
                            <a:srgbClr val="000C0C"/>
                          </a:solidFill>
                          <a:latin typeface="微软雅黑" panose="020B0503020204020204" charset="-122"/>
                          <a:ea typeface="微软雅黑" panose="020B0503020204020204" charset="-122"/>
                          <a:cs typeface="Times New Roman" panose="02020603050405020304"/>
                        </a:rPr>
                        <a:t>已缴纳印花税的凭证所载价款或者报酬增加的，纳税人应当补缴印花税；已缴纳印花税的凭证所载价款或者报酬减少的，纳税人可以向主管税务机关申请退还印花税税款</a:t>
                      </a:r>
                      <a:endParaRPr lang="zh-CN" sz="2000" b="0" kern="100" dirty="0">
                        <a:solidFill>
                          <a:srgbClr val="000C0C"/>
                        </a:solidFill>
                        <a:latin typeface="微软雅黑" panose="020B0503020204020204" charset="-122"/>
                        <a:ea typeface="微软雅黑" panose="020B050302020402020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3" name="标题 1"/>
          <p:cNvSpPr>
            <a:spLocks noGrp="1" noRot="1"/>
          </p:cNvSpPr>
          <p:nvPr>
            <p:ph type="title"/>
          </p:nvPr>
        </p:nvSpPr>
        <p:spPr/>
        <p:txBody>
          <a:bodyPr anchor="ctr" anchorCtr="0"/>
          <a:p>
            <a:r>
              <a:rPr lang="zh-CN" altLang="en-US">
                <a:solidFill>
                  <a:schemeClr val="accent6"/>
                </a:solidFill>
                <a:latin typeface="微软雅黑" panose="020B0503020204020204" charset="-122"/>
                <a:ea typeface="微软雅黑" panose="020B0503020204020204" charset="-122"/>
                <a:cs typeface="微软雅黑" panose="020B0503020204020204" charset="-122"/>
              </a:rPr>
              <a:t>任务四    车辆购置税</a:t>
            </a:r>
            <a:endParaRPr lang="zh-CN" altLang="en-US">
              <a:solidFill>
                <a:schemeClr val="accent6"/>
              </a:solidFill>
              <a:latin typeface="微软雅黑" panose="020B0503020204020204" charset="-122"/>
              <a:ea typeface="微软雅黑" panose="020B0503020204020204" charset="-122"/>
              <a:cs typeface="微软雅黑" panose="020B0503020204020204" charset="-122"/>
            </a:endParaRPr>
          </a:p>
        </p:txBody>
      </p:sp>
      <p:sp>
        <p:nvSpPr>
          <p:cNvPr id="84994" name="内容占位符 2"/>
          <p:cNvSpPr>
            <a:spLocks noGrp="1" noRot="1"/>
          </p:cNvSpPr>
          <p:nvPr>
            <p:ph idx="1"/>
          </p:nvPr>
        </p:nvSpPr>
        <p:spPr>
          <a:xfrm>
            <a:off x="454025" y="1627188"/>
            <a:ext cx="8540750" cy="4194175"/>
          </a:xfrm>
        </p:spPr>
        <p:txBody>
          <a:bodyPr anchor="t" anchorCtr="0"/>
          <a:p>
            <a:r>
              <a:rPr lang="en-US" altLang="zh-CN"/>
              <a:t>      </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车辆购置税是对在中国境内购买应税车辆的单位和个人征收的一种税。</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FF0000"/>
                </a:solidFill>
                <a:latin typeface="微软雅黑" panose="020B0503020204020204" charset="-122"/>
                <a:ea typeface="微软雅黑" panose="020B0503020204020204" charset="-122"/>
                <a:cs typeface="微软雅黑" panose="020B0503020204020204" charset="-122"/>
              </a:rPr>
              <a:t>一、车辆购置税法规解读</a:t>
            </a:r>
            <a:endParaRPr lang="zh-CN" altLang="en-US" sz="2400">
              <a:solidFill>
                <a:srgbClr val="FF0000"/>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（一）车辆购置税征收范围</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车辆购置税的征收范围包括汽车、摩托车、电车、挂车、农用运输车。具体范围见教材表</a:t>
            </a:r>
            <a:r>
              <a:rPr lang="en-US" altLang="zh-CN" sz="2400">
                <a:solidFill>
                  <a:srgbClr val="000C0C"/>
                </a:solidFill>
                <a:latin typeface="微软雅黑" panose="020B0503020204020204" charset="-122"/>
                <a:ea typeface="微软雅黑" panose="020B0503020204020204" charset="-122"/>
                <a:cs typeface="微软雅黑" panose="020B0503020204020204" charset="-122"/>
              </a:rPr>
              <a:t>9-3</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7" name="标题 1"/>
          <p:cNvSpPr>
            <a:spLocks noGrp="1" noRot="1"/>
          </p:cNvSpPr>
          <p:nvPr>
            <p:ph type="title"/>
          </p:nvPr>
        </p:nvSpPr>
        <p:spPr/>
        <p:txBody>
          <a:bodyPr anchor="ctr" anchorCtr="0"/>
          <a:p>
            <a:endParaRPr lang="zh-CN" altLang="en-US"/>
          </a:p>
        </p:txBody>
      </p:sp>
      <p:sp>
        <p:nvSpPr>
          <p:cNvPr id="86018" name="内容占位符 2"/>
          <p:cNvSpPr>
            <a:spLocks noGrp="1" noRot="1"/>
          </p:cNvSpPr>
          <p:nvPr>
            <p:ph idx="1"/>
          </p:nvPr>
        </p:nvSpPr>
        <p:spPr>
          <a:xfrm>
            <a:off x="301625" y="820738"/>
            <a:ext cx="8540750" cy="5278437"/>
          </a:xfrm>
        </p:spPr>
        <p:txBody>
          <a:bodyPr anchor="t" anchorCtr="0"/>
          <a:p>
            <a:pPr>
              <a:lnSpc>
                <a:spcPct val="125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（二）车辆购置税纳税义务人</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en-US" altLang="zh-CN" sz="240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车辆购置税的纳税义务人是指在中华人民共和国境内购置应税车辆的单位和个人。</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（三）车辆购置税税率</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en-US" altLang="zh-CN" sz="240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我国车辆购置税实行统一比例税率（指一个税种只设计一个比例税率），税率为10%。</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标题 1"/>
          <p:cNvSpPr>
            <a:spLocks noGrp="1" noRot="1"/>
          </p:cNvSpPr>
          <p:nvPr>
            <p:ph type="title"/>
          </p:nvPr>
        </p:nvSpPr>
        <p:spPr/>
        <p:txBody>
          <a:bodyPr anchor="ctr" anchorCtr="0"/>
          <a:p>
            <a:endParaRPr lang="zh-CN" altLang="en-US"/>
          </a:p>
        </p:txBody>
      </p:sp>
      <p:sp>
        <p:nvSpPr>
          <p:cNvPr id="87042" name="内容占位符 2"/>
          <p:cNvSpPr>
            <a:spLocks noGrp="1" noRot="1"/>
          </p:cNvSpPr>
          <p:nvPr>
            <p:ph idx="1"/>
          </p:nvPr>
        </p:nvSpPr>
        <p:spPr>
          <a:xfrm>
            <a:off x="120650" y="382588"/>
            <a:ext cx="8540750" cy="6286500"/>
          </a:xfrm>
        </p:spPr>
        <p:txBody>
          <a:bodyPr anchor="t" anchorCtr="0"/>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（四）车辆购置税减免税优惠</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000C0C"/>
                </a:solidFill>
                <a:latin typeface="微软雅黑" panose="020B0503020204020204" charset="-122"/>
                <a:ea typeface="微软雅黑" panose="020B0503020204020204" charset="-122"/>
                <a:cs typeface="微软雅黑" panose="020B0503020204020204" charset="-122"/>
              </a:rPr>
              <a:t>1.外国驻华使馆、领事馆和国际组织驻华机构及其外交人员自用的车辆，免税；</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000C0C"/>
                </a:solidFill>
                <a:latin typeface="微软雅黑" panose="020B0503020204020204" charset="-122"/>
                <a:ea typeface="微软雅黑" panose="020B0503020204020204" charset="-122"/>
                <a:cs typeface="微软雅黑" panose="020B0503020204020204" charset="-122"/>
              </a:rPr>
              <a:t>2.中国人民解放军和中国人民武装警察部队列入军队武器装备订货计划的车辆，免税；3.设有固定装置的非运输车辆，免税；</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000C0C"/>
                </a:solidFill>
                <a:latin typeface="微软雅黑" panose="020B0503020204020204" charset="-122"/>
                <a:ea typeface="微软雅黑" panose="020B0503020204020204" charset="-122"/>
                <a:cs typeface="微软雅黑" panose="020B0503020204020204" charset="-122"/>
              </a:rPr>
              <a:t>4.防汛部门和森林消防等部门购置的由指定厂家生产的指定型号的用于指挥、检查、调度、报汛（警）、联络的专用车辆；</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000C0C"/>
                </a:solidFill>
                <a:latin typeface="微软雅黑" panose="020B0503020204020204" charset="-122"/>
                <a:ea typeface="微软雅黑" panose="020B0503020204020204" charset="-122"/>
                <a:cs typeface="微软雅黑" panose="020B0503020204020204" charset="-122"/>
              </a:rPr>
              <a:t>5.在外留学人员（含香港、澳门地区）回国服务的，购买1辆国产小汽车，免税；</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000C0C"/>
                </a:solidFill>
                <a:latin typeface="微软雅黑" panose="020B0503020204020204" charset="-122"/>
                <a:ea typeface="微软雅黑" panose="020B0503020204020204" charset="-122"/>
                <a:cs typeface="微软雅黑" panose="020B0503020204020204" charset="-122"/>
              </a:rPr>
              <a:t>6.长期来华定居专家进口自用的1辆小汽车，免税；</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000C0C"/>
                </a:solidFill>
                <a:latin typeface="微软雅黑" panose="020B0503020204020204" charset="-122"/>
                <a:ea typeface="微软雅黑" panose="020B0503020204020204" charset="-122"/>
                <a:cs typeface="微软雅黑" panose="020B0503020204020204" charset="-122"/>
              </a:rPr>
              <a:t>7.有国务院规定予以免税或者减税的其他情形的，按照规定免税或者减税。</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标题 1"/>
          <p:cNvSpPr>
            <a:spLocks noGrp="1" noRot="1"/>
          </p:cNvSpPr>
          <p:nvPr>
            <p:ph type="title"/>
          </p:nvPr>
        </p:nvSpPr>
        <p:spPr/>
        <p:txBody>
          <a:bodyPr anchor="ctr" anchorCtr="0"/>
          <a:p>
            <a:endParaRPr lang="zh-CN" altLang="en-US"/>
          </a:p>
        </p:txBody>
      </p:sp>
      <p:sp>
        <p:nvSpPr>
          <p:cNvPr id="88066" name="内容占位符 2"/>
          <p:cNvSpPr>
            <a:spLocks noGrp="1" noRot="1"/>
          </p:cNvSpPr>
          <p:nvPr>
            <p:ph idx="1"/>
          </p:nvPr>
        </p:nvSpPr>
        <p:spPr>
          <a:xfrm>
            <a:off x="301625" y="609600"/>
            <a:ext cx="8540750" cy="4194175"/>
          </a:xfrm>
        </p:spPr>
        <p:txBody>
          <a:bodyPr anchor="t" anchorCtr="0"/>
          <a:p>
            <a:r>
              <a:rPr lang="zh-CN" altLang="en-US" sz="2800">
                <a:solidFill>
                  <a:srgbClr val="FF0000"/>
                </a:solidFill>
                <a:latin typeface="微软雅黑" panose="020B0503020204020204" charset="-122"/>
                <a:ea typeface="微软雅黑" panose="020B0503020204020204" charset="-122"/>
              </a:rPr>
              <a:t>二、应纳税额的计算</a:t>
            </a:r>
            <a:endParaRPr lang="zh-CN" altLang="en-US" sz="2800">
              <a:solidFill>
                <a:srgbClr val="FF0000"/>
              </a:solidFill>
              <a:latin typeface="微软雅黑" panose="020B0503020204020204" charset="-122"/>
              <a:ea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（一）纳税依据</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      车辆购置税以应税车辆为征税对象，实行从价定率、价外征收的方法计算应纳税额，应税车辆的价格即计税价格就成为车辆购置税的计税依据。</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标题 1"/>
          <p:cNvSpPr>
            <a:spLocks noGrp="1" noRot="1"/>
          </p:cNvSpPr>
          <p:nvPr>
            <p:ph type="title"/>
          </p:nvPr>
        </p:nvSpPr>
        <p:spPr/>
        <p:txBody>
          <a:bodyPr anchor="ctr" anchorCtr="0"/>
          <a:p>
            <a:endParaRPr lang="zh-CN" altLang="en-US"/>
          </a:p>
        </p:txBody>
      </p:sp>
      <p:sp>
        <p:nvSpPr>
          <p:cNvPr id="89090" name="内容占位符 2"/>
          <p:cNvSpPr>
            <a:spLocks noGrp="1" noRot="1"/>
          </p:cNvSpPr>
          <p:nvPr>
            <p:ph idx="1"/>
          </p:nvPr>
        </p:nvSpPr>
        <p:spPr>
          <a:xfrm>
            <a:off x="301625" y="847725"/>
            <a:ext cx="8540750" cy="5251450"/>
          </a:xfrm>
        </p:spPr>
        <p:txBody>
          <a:bodyPr anchor="t" anchorCtr="0"/>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1.购买自用应税车辆计税依据的确定。</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纳税人购买自用的应税车辆以支付的全部价款（不含增值税）和价外费用为计税依据。</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2.进口自用应税车辆计税依据的确定。</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纳税人进口自用的应税车辆以组成计税价格为计税依据，计税价格的计算公式为：</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      计税价格=关税完税价格+关税+消费税</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标题 1"/>
          <p:cNvSpPr>
            <a:spLocks noGrp="1" noRot="1"/>
          </p:cNvSpPr>
          <p:nvPr>
            <p:ph type="title"/>
          </p:nvPr>
        </p:nvSpPr>
        <p:spPr/>
        <p:txBody>
          <a:bodyPr anchor="ctr" anchorCtr="0"/>
          <a:p>
            <a:endParaRPr lang="zh-CN" altLang="en-US"/>
          </a:p>
        </p:txBody>
      </p:sp>
      <p:sp>
        <p:nvSpPr>
          <p:cNvPr id="90114" name="内容占位符 2"/>
          <p:cNvSpPr>
            <a:spLocks noGrp="1" noRot="1"/>
          </p:cNvSpPr>
          <p:nvPr>
            <p:ph idx="1"/>
          </p:nvPr>
        </p:nvSpPr>
        <p:spPr>
          <a:xfrm>
            <a:off x="301625" y="609600"/>
            <a:ext cx="8540750" cy="5489575"/>
          </a:xfrm>
        </p:spPr>
        <p:txBody>
          <a:bodyPr anchor="t" anchorCtr="0"/>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3.其他自用应税车辆计税依据的确定。</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纳税人自产、受赠、获奖和以其他方式取得并自用的应税车辆的计税价格，按购置该型号车辆的价格确认不能取得购买价格的，由主管税务机关参照国家税务总局规定的相同类型应税车辆的最低计税价格核定。</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4.以最低计税价格为计税依据的确定。</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纳税人购买自用或者进口自用应税车辆，申报的计税价格低于同类型应税车辆的最低计税价格，又无正当理由的，按照最低计税价格征收车辆购置税。最低计税价格由国家税务总局制定。</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标题 1"/>
          <p:cNvSpPr>
            <a:spLocks noGrp="1" noRot="1"/>
          </p:cNvSpPr>
          <p:nvPr>
            <p:ph type="title"/>
          </p:nvPr>
        </p:nvSpPr>
        <p:spPr/>
        <p:txBody>
          <a:bodyPr anchor="ctr" anchorCtr="0"/>
          <a:p>
            <a:endParaRPr lang="zh-CN" altLang="en-US"/>
          </a:p>
        </p:txBody>
      </p:sp>
      <p:sp>
        <p:nvSpPr>
          <p:cNvPr id="91138" name="内容占位符 2"/>
          <p:cNvSpPr>
            <a:spLocks noGrp="1" noRot="1"/>
          </p:cNvSpPr>
          <p:nvPr>
            <p:ph idx="1"/>
          </p:nvPr>
        </p:nvSpPr>
        <p:spPr>
          <a:xfrm>
            <a:off x="301625" y="1196975"/>
            <a:ext cx="8540750" cy="4194175"/>
          </a:xfrm>
        </p:spPr>
        <p:txBody>
          <a:bodyPr anchor="t" anchorCtr="0"/>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（二）应纳税额的计算</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    车辆购置税实行从价定率的办法计算应纳税额，应纳税额的计算公式为：</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                         应纳税额=计税价格×税率</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12140" y="512445"/>
            <a:ext cx="8195310" cy="341884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5999" y="3983"/>
              <a:ext cx="6996" cy="273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466725" algn="l" defTabSz="685800" rtl="0" eaLnBrk="1" fontAlgn="base" latinLnBrk="0" hangingPunct="1">
                <a:lnSpc>
                  <a:spcPct val="140000"/>
                </a:lnSpc>
                <a:spcBef>
                  <a:spcPct val="20000"/>
                </a:spcBef>
                <a:spcAft>
                  <a:spcPct val="0"/>
                </a:spcAft>
                <a:buClrTx/>
                <a:buSzTx/>
                <a:buFont typeface="Wingdings" panose="05000000000000000000" pitchFamily="2" charset="2"/>
                <a:buNone/>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en-US" sz="2000" b="1">
                  <a:solidFill>
                    <a:srgbClr val="FF0000"/>
                  </a:solidFill>
                  <a:sym typeface="+mn-ea"/>
                </a:rPr>
                <a:t>【工作实例9-7】</a:t>
              </a:r>
              <a:r>
                <a:rPr lang="zh-CN" altLang="en-US" sz="2000" b="1">
                  <a:solidFill>
                    <a:srgbClr val="000C0C"/>
                  </a:solidFill>
                  <a:sym typeface="+mn-ea"/>
                </a:rPr>
                <a:t>皖江股份有限公司20</a:t>
              </a:r>
              <a:r>
                <a:rPr lang="en-US" altLang="zh-CN" sz="2000" b="1">
                  <a:solidFill>
                    <a:srgbClr val="000C0C"/>
                  </a:solidFill>
                  <a:sym typeface="+mn-ea"/>
                </a:rPr>
                <a:t>23</a:t>
              </a:r>
              <a:r>
                <a:rPr lang="zh-CN" altLang="en-US" sz="2000" b="1">
                  <a:solidFill>
                    <a:srgbClr val="000C0C"/>
                  </a:solidFill>
                  <a:sym typeface="+mn-ea"/>
                </a:rPr>
                <a:t>年9月16日，从上海大众汽车有限公司购买一辆厂牌型号为桑塔纳330K8B LOL TD2的轿车供本单位使用，支付不含增值税价款1</a:t>
              </a:r>
              <a:r>
                <a:rPr lang="en-US" altLang="zh-CN" sz="2000" b="1">
                  <a:solidFill>
                    <a:srgbClr val="000C0C"/>
                  </a:solidFill>
                  <a:sym typeface="+mn-ea"/>
                </a:rPr>
                <a:t>06</a:t>
              </a:r>
              <a:r>
                <a:rPr lang="zh-CN" altLang="en-US" sz="2000" b="1">
                  <a:solidFill>
                    <a:srgbClr val="000C0C"/>
                  </a:solidFill>
                  <a:sym typeface="+mn-ea"/>
                </a:rPr>
                <a:t> 000元，另支付临时牌照费150元，代收保险费352元，支付购买工具和零配件价款2 035元，车辆装饰费250元。支付的各项价款由大众公司开具“销售机动车发票”和有关票据。计算车辆购置税应纳税额。</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827405" y="4293235"/>
            <a:ext cx="7746365" cy="1379220"/>
          </a:xfrm>
          <a:prstGeom prst="rect">
            <a:avLst/>
          </a:prstGeom>
          <a:noFill/>
        </p:spPr>
        <p:txBody>
          <a:bodyPr wrap="square" rtlCol="0" anchor="t">
            <a:noAutofit/>
          </a:bodyPr>
          <a:p>
            <a:pPr marL="0" marR="0" indent="466725" algn="l" defTabSz="685800" rtl="0" eaLnBrk="1" fontAlgn="base" latinLnBrk="0" hangingPunct="1">
              <a:lnSpc>
                <a:spcPct val="140000"/>
              </a:lnSpc>
              <a:spcBef>
                <a:spcPct val="20000"/>
              </a:spcBef>
              <a:spcAft>
                <a:spcPct val="0"/>
              </a:spcAft>
              <a:buClrTx/>
              <a:buSzTx/>
              <a:buFont typeface="Wingdings" panose="05000000000000000000" pitchFamily="2" charset="2"/>
              <a:buNone/>
            </a:pPr>
            <a:r>
              <a:rPr lang="zh-CN" sz="1800" b="1" dirty="0">
                <a:solidFill>
                  <a:srgbClr val="FF0000"/>
                </a:solidFill>
                <a:latin typeface="宋体" panose="02010600030101010101" pitchFamily="2" charset="-122"/>
                <a:cs typeface="宋体" panose="02010600030101010101" pitchFamily="2" charset="-122"/>
                <a:sym typeface="+mn-ea"/>
              </a:rPr>
              <a:t>【解析】</a:t>
            </a:r>
            <a:r>
              <a:rPr lang="zh-CN" altLang="en-US" sz="2000">
                <a:solidFill>
                  <a:srgbClr val="000C0C"/>
                </a:solidFill>
                <a:latin typeface="微软雅黑" panose="020B0503020204020204" charset="-122"/>
                <a:ea typeface="微软雅黑" panose="020B0503020204020204" charset="-122"/>
                <a:cs typeface="微软雅黑" panose="020B0503020204020204" charset="-122"/>
                <a:sym typeface="+mn-ea"/>
              </a:rPr>
              <a:t>（1）计税价格=（1</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06</a:t>
            </a:r>
            <a:r>
              <a:rPr lang="zh-CN" altLang="en-US" sz="2000">
                <a:solidFill>
                  <a:srgbClr val="000C0C"/>
                </a:solidFill>
                <a:latin typeface="微软雅黑" panose="020B0503020204020204" charset="-122"/>
                <a:ea typeface="微软雅黑" panose="020B0503020204020204" charset="-122"/>
                <a:cs typeface="微软雅黑" panose="020B0503020204020204" charset="-122"/>
                <a:sym typeface="+mn-ea"/>
              </a:rPr>
              <a:t> 000+150+352+2 035+250）÷（1+1</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3</a:t>
            </a:r>
            <a:r>
              <a:rPr lang="zh-CN" altLang="en-US" sz="2000">
                <a:solidFill>
                  <a:srgbClr val="000C0C"/>
                </a:solidFill>
                <a:latin typeface="微软雅黑" panose="020B0503020204020204" charset="-122"/>
                <a:ea typeface="微软雅黑" panose="020B0503020204020204" charset="-122"/>
                <a:cs typeface="微软雅黑" panose="020B0503020204020204" charset="-122"/>
                <a:sym typeface="+mn-ea"/>
              </a:rPr>
              <a:t>%）=9</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6271</a:t>
            </a:r>
            <a:r>
              <a:rPr lang="zh-CN" altLang="en-US" sz="2000">
                <a:solidFill>
                  <a:srgbClr val="000C0C"/>
                </a:solidFill>
                <a:latin typeface="微软雅黑" panose="020B0503020204020204" charset="-122"/>
                <a:ea typeface="微软雅黑" panose="020B0503020204020204" charset="-122"/>
                <a:cs typeface="微软雅黑" panose="020B0503020204020204" charset="-122"/>
                <a:sym typeface="+mn-ea"/>
              </a:rPr>
              <a:t>.</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68</a:t>
            </a:r>
            <a:r>
              <a:rPr lang="zh-CN" altLang="en-US" sz="2000">
                <a:solidFill>
                  <a:srgbClr val="000C0C"/>
                </a:solidFill>
                <a:latin typeface="微软雅黑" panose="020B0503020204020204" charset="-122"/>
                <a:ea typeface="微软雅黑" panose="020B0503020204020204" charset="-122"/>
                <a:cs typeface="微软雅黑" panose="020B0503020204020204" charset="-122"/>
                <a:sym typeface="+mn-ea"/>
              </a:rPr>
              <a:t>（元）</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pPr marL="0" marR="0" indent="466725" algn="l" defTabSz="685800" rtl="0" eaLnBrk="1" fontAlgn="base" latinLnBrk="0" hangingPunct="1">
              <a:lnSpc>
                <a:spcPct val="140000"/>
              </a:lnSpc>
              <a:spcBef>
                <a:spcPct val="20000"/>
              </a:spcBef>
              <a:spcAft>
                <a:spcPct val="0"/>
              </a:spcAft>
              <a:buClrTx/>
              <a:buSzTx/>
              <a:buFont typeface="Wingdings" panose="05000000000000000000" pitchFamily="2" charset="2"/>
              <a:buNone/>
            </a:pPr>
            <a:r>
              <a:rPr lang="zh-CN" altLang="en-US" sz="2000">
                <a:solidFill>
                  <a:srgbClr val="000C0C"/>
                </a:solidFill>
                <a:latin typeface="微软雅黑" panose="020B0503020204020204" charset="-122"/>
                <a:ea typeface="微软雅黑" panose="020B0503020204020204" charset="-122"/>
                <a:cs typeface="微软雅黑" panose="020B0503020204020204" charset="-122"/>
                <a:sym typeface="+mn-ea"/>
              </a:rPr>
              <a:t>   （2）应纳税额=9</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6271</a:t>
            </a:r>
            <a:r>
              <a:rPr lang="zh-CN" altLang="en-US" sz="2000">
                <a:solidFill>
                  <a:srgbClr val="000C0C"/>
                </a:solidFill>
                <a:latin typeface="微软雅黑" panose="020B0503020204020204" charset="-122"/>
                <a:ea typeface="微软雅黑" panose="020B0503020204020204" charset="-122"/>
                <a:cs typeface="微软雅黑" panose="020B0503020204020204" charset="-122"/>
                <a:sym typeface="+mn-ea"/>
              </a:rPr>
              <a:t>.</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68</a:t>
            </a:r>
            <a:r>
              <a:rPr lang="zh-CN" altLang="en-US" sz="2000">
                <a:solidFill>
                  <a:srgbClr val="000C0C"/>
                </a:solidFill>
                <a:latin typeface="微软雅黑" panose="020B0503020204020204" charset="-122"/>
                <a:ea typeface="微软雅黑" panose="020B0503020204020204" charset="-122"/>
                <a:cs typeface="微软雅黑" panose="020B0503020204020204" charset="-122"/>
                <a:sym typeface="+mn-ea"/>
              </a:rPr>
              <a:t>×10%=9 </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627</a:t>
            </a:r>
            <a:r>
              <a:rPr lang="zh-CN" altLang="en-US" sz="2000">
                <a:solidFill>
                  <a:srgbClr val="000C0C"/>
                </a:solidFill>
                <a:latin typeface="微软雅黑" panose="020B0503020204020204" charset="-122"/>
                <a:ea typeface="微软雅黑" panose="020B0503020204020204" charset="-122"/>
                <a:cs typeface="微软雅黑" panose="020B0503020204020204" charset="-122"/>
                <a:sym typeface="+mn-ea"/>
              </a:rPr>
              <a:t>.</a:t>
            </a:r>
            <a:r>
              <a:rPr lang="en-US" altLang="zh-CN" sz="2000">
                <a:solidFill>
                  <a:srgbClr val="000C0C"/>
                </a:solidFill>
                <a:latin typeface="微软雅黑" panose="020B0503020204020204" charset="-122"/>
                <a:ea typeface="微软雅黑" panose="020B0503020204020204" charset="-122"/>
                <a:cs typeface="微软雅黑" panose="020B0503020204020204" charset="-122"/>
                <a:sym typeface="+mn-ea"/>
              </a:rPr>
              <a:t>17</a:t>
            </a:r>
            <a:r>
              <a:rPr lang="zh-CN" altLang="en-US" sz="2000">
                <a:solidFill>
                  <a:srgbClr val="000C0C"/>
                </a:solidFill>
                <a:latin typeface="微软雅黑" panose="020B0503020204020204" charset="-122"/>
                <a:ea typeface="微软雅黑" panose="020B0503020204020204" charset="-122"/>
                <a:cs typeface="微软雅黑" panose="020B0503020204020204" charset="-122"/>
                <a:sym typeface="+mn-ea"/>
              </a:rPr>
              <a:t>（元）</a:t>
            </a: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18770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193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25"/>
                </a:spcBef>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【考题</a:t>
              </a:r>
              <a:r>
                <a:rPr lang="en-US" altLang="zh-CN" dirty="0">
                  <a:solidFill>
                    <a:srgbClr val="FF0000"/>
                  </a:solidFill>
                  <a:latin typeface="微软雅黑" panose="020B0503020204020204" charset="-122"/>
                  <a:ea typeface="微软雅黑" panose="020B0503020204020204" charset="-122"/>
                  <a:sym typeface="+mn-ea"/>
                </a:rPr>
                <a:t>·</a:t>
              </a:r>
              <a:r>
                <a:rPr lang="zh-CN" altLang="zh-CN" dirty="0">
                  <a:solidFill>
                    <a:srgbClr val="FF0000"/>
                  </a:solidFill>
                  <a:latin typeface="微软雅黑" panose="020B0503020204020204" charset="-122"/>
                  <a:ea typeface="微软雅黑" panose="020B0503020204020204" charset="-122"/>
                  <a:sym typeface="+mn-ea"/>
                </a:rPr>
                <a:t>多选题】</a:t>
              </a:r>
              <a:r>
                <a:rPr lang="zh-CN" altLang="en-US" b="1">
                  <a:solidFill>
                    <a:srgbClr val="000C0C"/>
                  </a:solidFill>
                  <a:sym typeface="+mn-ea"/>
                </a:rPr>
                <a:t>下列行为中，需要缴纳城市维护建设的是（　）。</a:t>
              </a:r>
              <a:endParaRPr lang="zh-CN" altLang="en-US" b="1">
                <a:solidFill>
                  <a:srgbClr val="000C0C"/>
                </a:solidFill>
              </a:endParaRPr>
            </a:p>
            <a:p>
              <a:pPr>
                <a:lnSpc>
                  <a:spcPct val="120000"/>
                </a:lnSpc>
                <a:spcBef>
                  <a:spcPts val="25"/>
                </a:spcBef>
              </a:pPr>
              <a:r>
                <a:rPr lang="zh-CN" altLang="en-US" b="1">
                  <a:solidFill>
                    <a:srgbClr val="000C0C"/>
                  </a:solidFill>
                  <a:sym typeface="+mn-ea"/>
                </a:rPr>
                <a:t>A、事业单位出租房屋行为 </a:t>
              </a:r>
              <a:endParaRPr lang="zh-CN" altLang="en-US" b="1">
                <a:solidFill>
                  <a:srgbClr val="000C0C"/>
                </a:solidFill>
              </a:endParaRPr>
            </a:p>
            <a:p>
              <a:pPr>
                <a:lnSpc>
                  <a:spcPct val="120000"/>
                </a:lnSpc>
                <a:spcBef>
                  <a:spcPts val="25"/>
                </a:spcBef>
              </a:pPr>
              <a:r>
                <a:rPr lang="zh-CN" altLang="en-US" b="1">
                  <a:solidFill>
                    <a:srgbClr val="000C0C"/>
                  </a:solidFill>
                  <a:sym typeface="+mn-ea"/>
                </a:rPr>
                <a:t>B、外商投资企业销售一般货物行为 </a:t>
              </a:r>
              <a:endParaRPr lang="zh-CN" altLang="en-US" b="1">
                <a:solidFill>
                  <a:srgbClr val="000C0C"/>
                </a:solidFill>
              </a:endParaRPr>
            </a:p>
            <a:p>
              <a:pPr>
                <a:lnSpc>
                  <a:spcPct val="120000"/>
                </a:lnSpc>
                <a:spcBef>
                  <a:spcPts val="25"/>
                </a:spcBef>
              </a:pPr>
              <a:r>
                <a:rPr lang="zh-CN" altLang="en-US" b="1">
                  <a:solidFill>
                    <a:srgbClr val="000C0C"/>
                  </a:solidFill>
                  <a:sym typeface="+mn-ea"/>
                </a:rPr>
                <a:t>C、企业在纳税检查中补缴增值税行为 </a:t>
              </a:r>
              <a:endParaRPr lang="zh-CN" altLang="en-US" b="1">
                <a:solidFill>
                  <a:srgbClr val="000C0C"/>
                </a:solidFill>
              </a:endParaRPr>
            </a:p>
            <a:p>
              <a:pPr>
                <a:lnSpc>
                  <a:spcPct val="120000"/>
                </a:lnSpc>
                <a:spcBef>
                  <a:spcPts val="25"/>
                </a:spcBef>
              </a:pPr>
              <a:r>
                <a:rPr lang="zh-CN" altLang="en-US" b="1">
                  <a:solidFill>
                    <a:srgbClr val="000C0C"/>
                  </a:solidFill>
                  <a:sym typeface="+mn-ea"/>
                </a:rPr>
                <a:t>D、农业企业销售自产农产品 </a:t>
              </a:r>
              <a:endParaRPr lang="zh-CN" altLang="en-US"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522605" y="3789045"/>
            <a:ext cx="7746365" cy="349504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ABC</a:t>
            </a:r>
            <a:endParaRPr lang="en-US" altLang="zh-CN" sz="1800" dirty="0">
              <a:solidFill>
                <a:srgbClr val="FF0000"/>
              </a:solidFill>
              <a:latin typeface="微软雅黑" panose="020B0503020204020204" charset="-122"/>
              <a:ea typeface="微软雅黑" panose="020B0503020204020204" charset="-122"/>
              <a:sym typeface="华康少女文字W5(P)" pitchFamily="82" charset="-122"/>
            </a:endParaRPr>
          </a:p>
          <a:p>
            <a:pPr indent="466725">
              <a:lnSpc>
                <a:spcPct val="140000"/>
              </a:lnSpc>
              <a:buSzTx/>
              <a:buFont typeface="Arial" panose="020B0604020202020204" pitchFamily="34" charset="0"/>
            </a:pPr>
            <a:r>
              <a:rPr lang="zh-CN" altLang="en-US" sz="1800">
                <a:solidFill>
                  <a:srgbClr val="FF0000"/>
                </a:solidFill>
                <a:latin typeface="微软雅黑" panose="020B0503020204020204" charset="-122"/>
                <a:ea typeface="微软雅黑" panose="020B0503020204020204" charset="-122"/>
                <a:cs typeface="微软雅黑" panose="020B0503020204020204" charset="-122"/>
                <a:sym typeface="+mn-ea"/>
              </a:rPr>
              <a:t>【解析】</a:t>
            </a:r>
            <a:r>
              <a:rPr lang="zh-CN" altLang="en-US" sz="1800">
                <a:solidFill>
                  <a:srgbClr val="000C0C"/>
                </a:solidFill>
                <a:latin typeface="微软雅黑" panose="020B0503020204020204" charset="-122"/>
                <a:ea typeface="微软雅黑" panose="020B0503020204020204" charset="-122"/>
                <a:cs typeface="微软雅黑" panose="020B0503020204020204" charset="-122"/>
                <a:sym typeface="+mn-ea"/>
              </a:rPr>
              <a:t>选项A，事业单位出租房屋需要缴纳增值税，所以也需要缴纳城建税；选项B，外商投资企业销售货物行为需要缴纳增值税，所以也需要缴纳城建税；选项C，企业在纳税检查中补缴增值税，也要同时补缴城建税；选项D，农业生产者销售自产农产品免税，所以不需要缴纳城建税。</a:t>
            </a:r>
            <a:endParaRPr lang="zh-CN" altLang="en-US" sz="1800">
              <a:solidFill>
                <a:srgbClr val="000C0C"/>
              </a:solidFill>
              <a:latin typeface="微软雅黑" panose="020B0503020204020204" charset="-122"/>
              <a:ea typeface="微软雅黑" panose="020B0503020204020204" charset="-122"/>
              <a:cs typeface="微软雅黑" panose="020B0503020204020204" charset="-122"/>
            </a:endParaRPr>
          </a:p>
          <a:p>
            <a:pPr indent="466725">
              <a:lnSpc>
                <a:spcPct val="140000"/>
              </a:lnSpc>
              <a:buSzTx/>
              <a:buFont typeface="Arial" panose="020B0604020202020204" pitchFamily="34" charset="0"/>
            </a:pP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标题 1"/>
          <p:cNvSpPr>
            <a:spLocks noGrp="1" noRot="1"/>
          </p:cNvSpPr>
          <p:nvPr>
            <p:ph type="title"/>
          </p:nvPr>
        </p:nvSpPr>
        <p:spPr/>
        <p:txBody>
          <a:bodyPr anchor="ctr" anchorCtr="0"/>
          <a:p>
            <a:endParaRPr lang="zh-CN" altLang="en-US"/>
          </a:p>
        </p:txBody>
      </p:sp>
      <p:sp>
        <p:nvSpPr>
          <p:cNvPr id="93186" name="内容占位符 2"/>
          <p:cNvSpPr>
            <a:spLocks noGrp="1" noRot="1"/>
          </p:cNvSpPr>
          <p:nvPr>
            <p:ph idx="1"/>
          </p:nvPr>
        </p:nvSpPr>
        <p:spPr>
          <a:xfrm>
            <a:off x="251143" y="476568"/>
            <a:ext cx="8540750" cy="4194175"/>
          </a:xfrm>
        </p:spPr>
        <p:txBody>
          <a:bodyPr anchor="t" anchorCtr="0"/>
          <a:p>
            <a:r>
              <a:rPr lang="zh-CN" altLang="en-US" sz="2800">
                <a:solidFill>
                  <a:srgbClr val="FF0000"/>
                </a:solidFill>
                <a:latin typeface="微软雅黑" panose="020B0503020204020204" charset="-122"/>
                <a:ea typeface="微软雅黑" panose="020B0503020204020204" charset="-122"/>
                <a:cs typeface="微软雅黑" panose="020B0503020204020204" charset="-122"/>
              </a:rPr>
              <a:t>三、纳税申报</a:t>
            </a:r>
            <a:endParaRPr lang="zh-CN" altLang="en-US" sz="2800">
              <a:solidFill>
                <a:srgbClr val="FF0000"/>
              </a:solidFill>
              <a:latin typeface="微软雅黑" panose="020B0503020204020204" charset="-122"/>
              <a:ea typeface="微软雅黑" panose="020B0503020204020204" charset="-122"/>
              <a:cs typeface="微软雅黑" panose="020B0503020204020204" charset="-122"/>
            </a:endParaRPr>
          </a:p>
          <a:p>
            <a:r>
              <a:rPr lang="zh-CN" altLang="en-US" sz="2000">
                <a:solidFill>
                  <a:srgbClr val="000C0C"/>
                </a:solidFill>
                <a:latin typeface="微软雅黑" panose="020B0503020204020204" charset="-122"/>
                <a:ea typeface="微软雅黑" panose="020B0503020204020204" charset="-122"/>
                <a:cs typeface="微软雅黑" panose="020B0503020204020204" charset="-122"/>
              </a:rPr>
              <a:t>（一）纳税义务发生时间</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000">
                <a:solidFill>
                  <a:srgbClr val="000C0C"/>
                </a:solidFill>
                <a:latin typeface="微软雅黑" panose="020B0503020204020204" charset="-122"/>
                <a:ea typeface="微软雅黑" panose="020B0503020204020204" charset="-122"/>
                <a:cs typeface="微软雅黑" panose="020B0503020204020204" charset="-122"/>
              </a:rPr>
              <a:t>车辆购置税的纳税义务发生时间，应视具体的取得车辆行为而定，具体情况如下：</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000">
                <a:solidFill>
                  <a:srgbClr val="000C0C"/>
                </a:solidFill>
                <a:latin typeface="微软雅黑" panose="020B0503020204020204" charset="-122"/>
                <a:ea typeface="微软雅黑" panose="020B0503020204020204" charset="-122"/>
                <a:cs typeface="微软雅黑" panose="020B0503020204020204" charset="-122"/>
              </a:rPr>
              <a:t>（1）购买使用行为，纳税义务发生时间为当纳税人购置应税车辆时。</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000">
                <a:solidFill>
                  <a:srgbClr val="000C0C"/>
                </a:solidFill>
                <a:latin typeface="微软雅黑" panose="020B0503020204020204" charset="-122"/>
                <a:ea typeface="微软雅黑" panose="020B0503020204020204" charset="-122"/>
                <a:cs typeface="微软雅黑" panose="020B0503020204020204" charset="-122"/>
              </a:rPr>
              <a:t>（2）进口使用行为，纳税义务发生时间为进口使用车辆时。</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000">
                <a:solidFill>
                  <a:srgbClr val="000C0C"/>
                </a:solidFill>
                <a:latin typeface="微软雅黑" panose="020B0503020204020204" charset="-122"/>
                <a:ea typeface="微软雅黑" panose="020B0503020204020204" charset="-122"/>
                <a:cs typeface="微软雅黑" panose="020B0503020204020204" charset="-122"/>
              </a:rPr>
              <a:t>（3）受赠使用行为，纳税义务发生时间为受赠人在接受使用时。</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000">
                <a:solidFill>
                  <a:srgbClr val="000C0C"/>
                </a:solidFill>
                <a:latin typeface="微软雅黑" panose="020B0503020204020204" charset="-122"/>
                <a:ea typeface="微软雅黑" panose="020B0503020204020204" charset="-122"/>
                <a:cs typeface="微软雅黑" panose="020B0503020204020204" charset="-122"/>
              </a:rPr>
              <a:t>（4）自产自用行为，纳税义务发生时间为纳税人自己消费使用时。</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000">
                <a:solidFill>
                  <a:srgbClr val="000C0C"/>
                </a:solidFill>
                <a:latin typeface="微软雅黑" panose="020B0503020204020204" charset="-122"/>
                <a:ea typeface="微软雅黑" panose="020B0503020204020204" charset="-122"/>
                <a:cs typeface="微软雅黑" panose="020B0503020204020204" charset="-122"/>
              </a:rPr>
              <a:t>（5）或将使用行为，纳税义务发生时间为取得并使用应税车辆时。</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000">
                <a:solidFill>
                  <a:srgbClr val="000C0C"/>
                </a:solidFill>
                <a:latin typeface="微软雅黑" panose="020B0503020204020204" charset="-122"/>
                <a:ea typeface="微软雅黑" panose="020B0503020204020204" charset="-122"/>
                <a:cs typeface="微软雅黑" panose="020B0503020204020204" charset="-122"/>
              </a:rPr>
              <a:t>（6）其他使用行为，纳税义务发生时间为取得并使用应税车辆时。</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标题 1"/>
          <p:cNvSpPr>
            <a:spLocks noGrp="1" noRot="1"/>
          </p:cNvSpPr>
          <p:nvPr>
            <p:ph type="title"/>
          </p:nvPr>
        </p:nvSpPr>
        <p:spPr/>
        <p:txBody>
          <a:bodyPr anchor="ctr" anchorCtr="0"/>
          <a:p>
            <a:endParaRPr lang="zh-CN" altLang="en-US"/>
          </a:p>
        </p:txBody>
      </p:sp>
      <p:sp>
        <p:nvSpPr>
          <p:cNvPr id="94210" name="内容占位符 2"/>
          <p:cNvSpPr>
            <a:spLocks noGrp="1" noRot="1"/>
          </p:cNvSpPr>
          <p:nvPr>
            <p:ph idx="1"/>
          </p:nvPr>
        </p:nvSpPr>
        <p:spPr>
          <a:xfrm>
            <a:off x="301625" y="609600"/>
            <a:ext cx="8540750" cy="5489575"/>
          </a:xfrm>
        </p:spPr>
        <p:txBody>
          <a:bodyPr anchor="t" anchorCtr="0"/>
          <a:p>
            <a:pPr>
              <a:lnSpc>
                <a:spcPct val="125000"/>
              </a:lnSpc>
              <a:spcBef>
                <a:spcPts val="20"/>
              </a:spcBef>
              <a:spcAft>
                <a:spcPts val="0"/>
              </a:spcAft>
            </a:pPr>
            <a:r>
              <a:rPr lang="zh-CN" altLang="en-US" sz="2400">
                <a:solidFill>
                  <a:srgbClr val="000C0C"/>
                </a:solidFill>
                <a:latin typeface="微软雅黑" panose="020B0503020204020204" charset="-122"/>
                <a:ea typeface="微软雅黑" panose="020B0503020204020204" charset="-122"/>
                <a:cs typeface="微软雅黑" panose="020B0503020204020204" charset="-122"/>
              </a:rPr>
              <a:t>（二）纳税期限</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en-US" altLang="zh-CN" sz="240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纳税人购买自用的应税车辆，自购买之日起60日内申报纳税；进口自用的应税车辆，应当自进口之日起60日内申报纳税；自产、受赠、获奖和以其他方式取得并自用应税车辆的，应当自取得之日起60日内申报纳税。</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pPr>
              <a:lnSpc>
                <a:spcPct val="125000"/>
              </a:lnSpc>
              <a:spcBef>
                <a:spcPts val="20"/>
              </a:spcBef>
              <a:spcAft>
                <a:spcPts val="0"/>
              </a:spcAft>
            </a:pPr>
            <a:r>
              <a:rPr lang="en-US" altLang="zh-CN" sz="240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车辆购置税税款于纳税人办理纳税申报时一次缴清。</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标题 1"/>
          <p:cNvSpPr>
            <a:spLocks noGrp="1" noRot="1"/>
          </p:cNvSpPr>
          <p:nvPr>
            <p:ph type="title"/>
          </p:nvPr>
        </p:nvSpPr>
        <p:spPr/>
        <p:txBody>
          <a:bodyPr anchor="ctr" anchorCtr="0"/>
          <a:p>
            <a:endParaRPr lang="zh-CN" altLang="en-US"/>
          </a:p>
        </p:txBody>
      </p:sp>
      <p:sp>
        <p:nvSpPr>
          <p:cNvPr id="95234" name="内容占位符 2"/>
          <p:cNvSpPr>
            <a:spLocks noGrp="1" noRot="1"/>
          </p:cNvSpPr>
          <p:nvPr>
            <p:ph idx="1"/>
          </p:nvPr>
        </p:nvSpPr>
        <p:spPr>
          <a:xfrm>
            <a:off x="398463" y="695325"/>
            <a:ext cx="8540750" cy="4194175"/>
          </a:xfrm>
        </p:spPr>
        <p:txBody>
          <a:bodyPr anchor="t" anchorCtr="0"/>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（三）纳税地点</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       车辆购置税的纳税地点为应税车辆登记注册地（即上牌照落户地）或居住地。需要办理牌照的应税车辆在哪里注册上牌落户，纳税人就向哪里的主管税务机关申报纳税；不需要注册上牌的应税车辆（如民航机场的专用车辆、矿山专用车辆等），就地向主管税务机关申报纳税。</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（四）纳税申报</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        </a:t>
            </a:r>
            <a:r>
              <a:rPr lang="zh-CN" altLang="en-US" sz="2400">
                <a:solidFill>
                  <a:srgbClr val="FF0000"/>
                </a:solidFill>
                <a:latin typeface="微软雅黑" panose="020B0503020204020204" charset="-122"/>
                <a:ea typeface="微软雅黑" panose="020B0503020204020204" charset="-122"/>
                <a:cs typeface="微软雅黑" panose="020B0503020204020204" charset="-122"/>
              </a:rPr>
              <a:t>案例分析见教材 </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7" name="标题 1"/>
          <p:cNvSpPr>
            <a:spLocks noGrp="1" noRot="1"/>
          </p:cNvSpPr>
          <p:nvPr>
            <p:ph type="title"/>
          </p:nvPr>
        </p:nvSpPr>
        <p:spPr/>
        <p:txBody>
          <a:bodyPr anchor="ctr" anchorCtr="0"/>
          <a:p>
            <a:endParaRPr lang="zh-CN" altLang="en-US"/>
          </a:p>
        </p:txBody>
      </p:sp>
      <p:sp>
        <p:nvSpPr>
          <p:cNvPr id="96258" name="内容占位符 2"/>
          <p:cNvSpPr>
            <a:spLocks noGrp="1" noRot="1"/>
          </p:cNvSpPr>
          <p:nvPr>
            <p:ph idx="1"/>
          </p:nvPr>
        </p:nvSpPr>
        <p:spPr>
          <a:xfrm>
            <a:off x="184150" y="923925"/>
            <a:ext cx="8658225" cy="5175250"/>
          </a:xfrm>
        </p:spPr>
        <p:txBody>
          <a:bodyPr anchor="t" anchorCtr="0"/>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【多选题</a:t>
            </a:r>
            <a:r>
              <a:rPr lang="en-US" altLang="zh-CN" sz="2400">
                <a:solidFill>
                  <a:srgbClr val="000C0C"/>
                </a:solidFill>
                <a:latin typeface="微软雅黑" panose="020B0503020204020204" charset="-122"/>
                <a:ea typeface="微软雅黑" panose="020B0503020204020204" charset="-122"/>
                <a:cs typeface="微软雅黑" panose="020B0503020204020204" charset="-122"/>
              </a:rPr>
              <a:t>1</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】某城市A企业7月份销售应税货物缴纳增值税34万元、消费税12万元，出售不动产缴纳增值税10万元、土地增值税4万元。已知该企业所在地适用的城市维护建设税税率为7%，以下关于城建税的计算表述正确的有（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A、土地增值税属于城建税计税依据之一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B、土地增值税不属于城建税计税依据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C、应纳城建税3.92万元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D、应纳城建税3.22万元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endParaRPr lang="zh-CN" altLang="en-US" sz="2400" b="1">
              <a:solidFill>
                <a:srgbClr val="000C0C"/>
              </a:solidFill>
            </a:endParaRPr>
          </a:p>
          <a:p>
            <a:endParaRPr lang="zh-CN" altLang="en-US" sz="2400" b="1">
              <a:solidFill>
                <a:srgbClr val="000C0C"/>
              </a:solidFill>
            </a:endParaRPr>
          </a:p>
        </p:txBody>
      </p:sp>
      <p:sp>
        <p:nvSpPr>
          <p:cNvPr id="4" name="云形标注 3"/>
          <p:cNvSpPr/>
          <p:nvPr/>
        </p:nvSpPr>
        <p:spPr>
          <a:xfrm>
            <a:off x="6011863" y="115888"/>
            <a:ext cx="2017713" cy="72072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2800" b="1" strike="noStrike" noProof="1">
                <a:solidFill>
                  <a:srgbClr val="FF0000"/>
                </a:solidFill>
              </a:rPr>
              <a:t>练习</a:t>
            </a:r>
            <a:endParaRPr lang="zh-CN" altLang="en-US" sz="2800" b="1" strike="noStrike" noProof="1">
              <a:solidFill>
                <a:srgbClr val="FF0000"/>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1" name="标题 1"/>
          <p:cNvSpPr>
            <a:spLocks noGrp="1" noRot="1"/>
          </p:cNvSpPr>
          <p:nvPr>
            <p:ph type="title"/>
          </p:nvPr>
        </p:nvSpPr>
        <p:spPr/>
        <p:txBody>
          <a:bodyPr anchor="ctr" anchorCtr="0"/>
          <a:p>
            <a:endParaRPr lang="zh-CN" altLang="en-US"/>
          </a:p>
        </p:txBody>
      </p:sp>
      <p:sp>
        <p:nvSpPr>
          <p:cNvPr id="97282" name="内容占位符 2"/>
          <p:cNvSpPr>
            <a:spLocks noGrp="1" noRot="1"/>
          </p:cNvSpPr>
          <p:nvPr>
            <p:ph idx="1"/>
          </p:nvPr>
        </p:nvSpPr>
        <p:spPr>
          <a:xfrm>
            <a:off x="0" y="449263"/>
            <a:ext cx="9144000" cy="5649912"/>
          </a:xfrm>
        </p:spPr>
        <p:txBody>
          <a:bodyPr anchor="t" anchorCtr="0"/>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【多选题</a:t>
            </a:r>
            <a:r>
              <a:rPr lang="en-US" altLang="zh-CN" sz="2400">
                <a:solidFill>
                  <a:srgbClr val="000C0C"/>
                </a:solidFill>
                <a:latin typeface="微软雅黑" panose="020B0503020204020204" charset="-122"/>
                <a:ea typeface="微软雅黑" panose="020B0503020204020204" charset="-122"/>
                <a:cs typeface="微软雅黑" panose="020B0503020204020204" charset="-122"/>
              </a:rPr>
              <a:t>2</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】某市一卷烟厂委托某县城一烟丝加工厂加工一批烟丝，委托方提供烟叶成本为60 000元，支付加工费8 000元（不含增值税），受托方无同类烟丝的市场销售价格。以下关于城建税表述正确的有（　）。（烟丝消费税税率30%）</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A、本题应按照受托方所在地区，即县城的税率缴纳城建税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B、本题应按照委托方所在地区，即城市的税率缴纳城建税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C、本题受托方代收代缴城建税1 457.14元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D、本题委托方应纳城建税2 040元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标题 1"/>
          <p:cNvSpPr>
            <a:spLocks noGrp="1" noRot="1"/>
          </p:cNvSpPr>
          <p:nvPr>
            <p:ph type="title"/>
          </p:nvPr>
        </p:nvSpPr>
        <p:spPr/>
        <p:txBody>
          <a:bodyPr anchor="ctr" anchorCtr="0"/>
          <a:p>
            <a:endParaRPr lang="zh-CN" altLang="en-US"/>
          </a:p>
        </p:txBody>
      </p:sp>
      <p:sp>
        <p:nvSpPr>
          <p:cNvPr id="98306" name="内容占位符 2"/>
          <p:cNvSpPr>
            <a:spLocks noGrp="1" noRot="1"/>
          </p:cNvSpPr>
          <p:nvPr>
            <p:ph idx="1"/>
          </p:nvPr>
        </p:nvSpPr>
        <p:spPr>
          <a:xfrm>
            <a:off x="301625" y="411163"/>
            <a:ext cx="8540750" cy="5688012"/>
          </a:xfrm>
        </p:spPr>
        <p:txBody>
          <a:bodyPr anchor="t" anchorCtr="0"/>
          <a:p>
            <a:r>
              <a:rPr lang="zh-CN" altLang="en-US" sz="240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【多选题</a:t>
            </a:r>
            <a:r>
              <a:rPr lang="en-US" altLang="zh-CN" sz="240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3</a:t>
            </a:r>
            <a:r>
              <a:rPr lang="zh-CN" altLang="en-US" sz="240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2400">
                <a:solidFill>
                  <a:srgbClr val="000C0C"/>
                </a:solidFill>
                <a:latin typeface="微软雅黑" panose="020B0503020204020204" charset="-122"/>
                <a:ea typeface="微软雅黑" panose="020B0503020204020204" charset="-122"/>
                <a:cs typeface="微软雅黑" panose="020B0503020204020204" charset="-122"/>
              </a:rPr>
              <a:t>红风汽车修配厂与杭丽机械进口公司签订购买价值2 000万元测试设备合同，后与杭丽机械进口公司达成一致意见，终止购销合同，改签融资租赁合同，租赁费2 100万元。根据上述情况，下列关于该厂应缴印花税表述正确的有（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A、按购销合同缴纳印花税5元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B、按购销合同缴纳印花税6 000元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C、按借款合同缴纳印花税1 050元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r>
              <a:rPr lang="zh-CN" altLang="en-US" sz="2400">
                <a:solidFill>
                  <a:srgbClr val="000C0C"/>
                </a:solidFill>
                <a:latin typeface="微软雅黑" panose="020B0503020204020204" charset="-122"/>
                <a:ea typeface="微软雅黑" panose="020B0503020204020204" charset="-122"/>
                <a:cs typeface="微软雅黑" panose="020B0503020204020204" charset="-122"/>
              </a:rPr>
              <a:t>D、按借款合同缴纳印花税0元 </a:t>
            </a:r>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a:p>
            <a:endParaRPr lang="zh-CN" altLang="en-US" sz="2400">
              <a:solidFill>
                <a:srgbClr val="000C0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标题 1"/>
          <p:cNvSpPr>
            <a:spLocks noGrp="1" noRot="1"/>
          </p:cNvSpPr>
          <p:nvPr>
            <p:ph type="title"/>
          </p:nvPr>
        </p:nvSpPr>
        <p:spPr/>
        <p:txBody>
          <a:bodyPr anchor="ctr" anchorCtr="0"/>
          <a:p>
            <a:endParaRPr lang="zh-CN" altLang="en-US"/>
          </a:p>
        </p:txBody>
      </p:sp>
      <p:sp>
        <p:nvSpPr>
          <p:cNvPr id="99330" name="内容占位符 2"/>
          <p:cNvSpPr>
            <a:spLocks noGrp="1" noRot="1"/>
          </p:cNvSpPr>
          <p:nvPr>
            <p:ph idx="1"/>
          </p:nvPr>
        </p:nvSpPr>
        <p:spPr>
          <a:xfrm>
            <a:off x="301625" y="512763"/>
            <a:ext cx="8540750" cy="5586412"/>
          </a:xfrm>
        </p:spPr>
        <p:txBody>
          <a:bodyPr anchor="t" anchorCtr="0"/>
          <a:p>
            <a:pPr>
              <a:lnSpc>
                <a:spcPct val="120000"/>
              </a:lnSpc>
              <a:spcBef>
                <a:spcPts val="20"/>
              </a:spcBef>
              <a:spcAft>
                <a:spcPts val="0"/>
              </a:spcAft>
            </a:pPr>
            <a:r>
              <a:rPr lang="zh-CN" altLang="en-US" sz="2000">
                <a:solidFill>
                  <a:srgbClr val="000C0C"/>
                </a:solidFill>
                <a:latin typeface="微软雅黑" panose="020B0503020204020204" charset="-122"/>
                <a:ea typeface="微软雅黑" panose="020B0503020204020204" charset="-122"/>
                <a:cs typeface="微软雅黑" panose="020B0503020204020204" charset="-122"/>
              </a:rPr>
              <a:t>【多选题</a:t>
            </a:r>
            <a:r>
              <a:rPr lang="en-US" altLang="zh-CN" sz="2000">
                <a:solidFill>
                  <a:srgbClr val="000C0C"/>
                </a:solidFill>
                <a:latin typeface="微软雅黑" panose="020B0503020204020204" charset="-122"/>
                <a:ea typeface="微软雅黑" panose="020B0503020204020204" charset="-122"/>
                <a:cs typeface="微软雅黑" panose="020B0503020204020204" charset="-122"/>
              </a:rPr>
              <a:t>1</a:t>
            </a:r>
            <a:r>
              <a:rPr lang="zh-CN" altLang="en-US" sz="2000">
                <a:solidFill>
                  <a:srgbClr val="000C0C"/>
                </a:solidFill>
                <a:latin typeface="微软雅黑" panose="020B0503020204020204" charset="-122"/>
                <a:ea typeface="微软雅黑" panose="020B0503020204020204" charset="-122"/>
                <a:cs typeface="微软雅黑" panose="020B0503020204020204" charset="-122"/>
              </a:rPr>
              <a:t>】</a:t>
            </a:r>
            <a:r>
              <a:rPr lang="zh-CN" altLang="en-US" sz="2000">
                <a:solidFill>
                  <a:srgbClr val="FF0000"/>
                </a:solidFill>
                <a:latin typeface="微软雅黑" panose="020B0503020204020204" charset="-122"/>
                <a:ea typeface="微软雅黑" panose="020B0503020204020204" charset="-122"/>
                <a:cs typeface="微软雅黑" panose="020B0503020204020204" charset="-122"/>
              </a:rPr>
              <a:t>【答案】 BC</a:t>
            </a:r>
            <a:endParaRPr lang="zh-CN" altLang="en-US" sz="2000">
              <a:solidFill>
                <a:srgbClr val="FF0000"/>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FF0000"/>
                </a:solidFill>
                <a:latin typeface="微软雅黑" panose="020B0503020204020204" charset="-122"/>
                <a:ea typeface="微软雅黑" panose="020B0503020204020204" charset="-122"/>
                <a:cs typeface="微软雅黑" panose="020B0503020204020204" charset="-122"/>
              </a:rPr>
              <a:t>【解析】</a:t>
            </a:r>
            <a:r>
              <a:rPr lang="zh-CN" altLang="en-US" sz="2000">
                <a:solidFill>
                  <a:srgbClr val="000C0C"/>
                </a:solidFill>
                <a:latin typeface="微软雅黑" panose="020B0503020204020204" charset="-122"/>
                <a:ea typeface="微软雅黑" panose="020B0503020204020204" charset="-122"/>
                <a:cs typeface="微软雅黑" panose="020B0503020204020204" charset="-122"/>
              </a:rPr>
              <a:t> 应纳城建税（34＋12＋10）×7%＝3.92（万元）</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000C0C"/>
                </a:solidFill>
                <a:latin typeface="微软雅黑" panose="020B0503020204020204" charset="-122"/>
                <a:ea typeface="微软雅黑" panose="020B0503020204020204" charset="-122"/>
                <a:cs typeface="微软雅黑" panose="020B0503020204020204" charset="-122"/>
              </a:rPr>
              <a:t>【多选题</a:t>
            </a:r>
            <a:r>
              <a:rPr lang="en-US" altLang="zh-CN" sz="2000">
                <a:solidFill>
                  <a:srgbClr val="000C0C"/>
                </a:solidFill>
                <a:latin typeface="微软雅黑" panose="020B0503020204020204" charset="-122"/>
                <a:ea typeface="微软雅黑" panose="020B0503020204020204" charset="-122"/>
                <a:cs typeface="微软雅黑" panose="020B0503020204020204" charset="-122"/>
              </a:rPr>
              <a:t>2</a:t>
            </a:r>
            <a:r>
              <a:rPr lang="zh-CN" altLang="en-US" sz="2000">
                <a:solidFill>
                  <a:srgbClr val="000C0C"/>
                </a:solidFill>
                <a:latin typeface="微软雅黑" panose="020B0503020204020204" charset="-122"/>
                <a:ea typeface="微软雅黑" panose="020B0503020204020204" charset="-122"/>
                <a:cs typeface="微软雅黑" panose="020B0503020204020204" charset="-122"/>
              </a:rPr>
              <a:t>】</a:t>
            </a:r>
            <a:r>
              <a:rPr lang="zh-CN" altLang="en-US" sz="2000">
                <a:solidFill>
                  <a:srgbClr val="FF0000"/>
                </a:solidFill>
                <a:latin typeface="微软雅黑" panose="020B0503020204020204" charset="-122"/>
                <a:ea typeface="微软雅黑" panose="020B0503020204020204" charset="-122"/>
                <a:cs typeface="微软雅黑" panose="020B0503020204020204" charset="-122"/>
              </a:rPr>
              <a:t>【答案】 AC</a:t>
            </a:r>
            <a:endParaRPr lang="zh-CN" altLang="en-US" sz="2000">
              <a:solidFill>
                <a:srgbClr val="FF0000"/>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FF0000"/>
                </a:solidFill>
                <a:latin typeface="微软雅黑" panose="020B0503020204020204" charset="-122"/>
                <a:ea typeface="微软雅黑" panose="020B0503020204020204" charset="-122"/>
                <a:cs typeface="微软雅黑" panose="020B0503020204020204" charset="-122"/>
              </a:rPr>
              <a:t>【解析】</a:t>
            </a:r>
            <a:r>
              <a:rPr lang="zh-CN" altLang="en-US" sz="2000">
                <a:solidFill>
                  <a:srgbClr val="000C0C"/>
                </a:solidFill>
                <a:latin typeface="微软雅黑" panose="020B0503020204020204" charset="-122"/>
                <a:ea typeface="微软雅黑" panose="020B0503020204020204" charset="-122"/>
                <a:cs typeface="微软雅黑" panose="020B0503020204020204" charset="-122"/>
              </a:rPr>
              <a:t> 由受托方代收、代扣“两税”的单位和个人，按受托方所在地使用税率计算城建税，所以本题应该在烟丝加工厂所在地缴纳城市维护建设税，按照加工厂所在地区（县城）的税率缴纳城建税。</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000C0C"/>
                </a:solidFill>
                <a:latin typeface="微软雅黑" panose="020B0503020204020204" charset="-122"/>
                <a:ea typeface="微软雅黑" panose="020B0503020204020204" charset="-122"/>
                <a:cs typeface="微软雅黑" panose="020B0503020204020204" charset="-122"/>
              </a:rPr>
              <a:t>　　受托方代收代缴消费税＝（60 000+8 000）÷（1-30%）×30%＝29 142.86（元）</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000C0C"/>
                </a:solidFill>
                <a:latin typeface="微软雅黑" panose="020B0503020204020204" charset="-122"/>
                <a:ea typeface="微软雅黑" panose="020B0503020204020204" charset="-122"/>
                <a:cs typeface="微软雅黑" panose="020B0503020204020204" charset="-122"/>
              </a:rPr>
              <a:t>代收代缴城建税＝29 142.86×5%＝1 457.14（元）</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000C0C"/>
                </a:solidFill>
                <a:latin typeface="微软雅黑" panose="020B0503020204020204" charset="-122"/>
                <a:ea typeface="微软雅黑" panose="020B0503020204020204" charset="-122"/>
                <a:cs typeface="微软雅黑" panose="020B0503020204020204" charset="-122"/>
              </a:rPr>
              <a:t>【多选题</a:t>
            </a:r>
            <a:r>
              <a:rPr lang="en-US" altLang="zh-CN" sz="2000">
                <a:solidFill>
                  <a:srgbClr val="000C0C"/>
                </a:solidFill>
                <a:latin typeface="微软雅黑" panose="020B0503020204020204" charset="-122"/>
                <a:ea typeface="微软雅黑" panose="020B0503020204020204" charset="-122"/>
                <a:cs typeface="微软雅黑" panose="020B0503020204020204" charset="-122"/>
              </a:rPr>
              <a:t>3</a:t>
            </a:r>
            <a:r>
              <a:rPr lang="zh-CN" altLang="en-US" sz="2000">
                <a:solidFill>
                  <a:srgbClr val="000C0C"/>
                </a:solidFill>
                <a:latin typeface="微软雅黑" panose="020B0503020204020204" charset="-122"/>
                <a:ea typeface="微软雅黑" panose="020B0503020204020204" charset="-122"/>
                <a:cs typeface="微软雅黑" panose="020B0503020204020204" charset="-122"/>
              </a:rPr>
              <a:t>】</a:t>
            </a:r>
            <a:r>
              <a:rPr lang="zh-CN" altLang="en-US" sz="2000">
                <a:solidFill>
                  <a:srgbClr val="FF0000"/>
                </a:solidFill>
                <a:latin typeface="微软雅黑" panose="020B0503020204020204" charset="-122"/>
                <a:ea typeface="微软雅黑" panose="020B0503020204020204" charset="-122"/>
                <a:cs typeface="微软雅黑" panose="020B0503020204020204" charset="-122"/>
              </a:rPr>
              <a:t>【答案】 BC</a:t>
            </a:r>
            <a:endParaRPr lang="zh-CN" altLang="en-US" sz="2000">
              <a:solidFill>
                <a:srgbClr val="FF0000"/>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solidFill>
                  <a:srgbClr val="FF0000"/>
                </a:solidFill>
                <a:latin typeface="微软雅黑" panose="020B0503020204020204" charset="-122"/>
                <a:ea typeface="微软雅黑" panose="020B0503020204020204" charset="-122"/>
                <a:cs typeface="微软雅黑" panose="020B0503020204020204" charset="-122"/>
              </a:rPr>
              <a:t>【解析】</a:t>
            </a:r>
            <a:r>
              <a:rPr lang="zh-CN" altLang="en-US" sz="2000">
                <a:solidFill>
                  <a:srgbClr val="000C0C"/>
                </a:solidFill>
                <a:latin typeface="微软雅黑" panose="020B0503020204020204" charset="-122"/>
                <a:ea typeface="微软雅黑" panose="020B0503020204020204" charset="-122"/>
                <a:cs typeface="微软雅黑" panose="020B0503020204020204" charset="-122"/>
              </a:rPr>
              <a:t> 不论购销合同是否履行，均需要缴纳印花税，所以签订购买价值2 000万元测试设备合同应纳印花税6 000元（20 000 000×0.3‰）；融资租赁合同按借款合同纳税，所以该厂按借款合同共需要纳税1 050元（21 000 000×0.05‰）。</a:t>
            </a:r>
            <a:endParaRPr lang="zh-CN" altLang="en-US" sz="2000">
              <a:solidFill>
                <a:srgbClr val="000C0C"/>
              </a:solidFill>
              <a:latin typeface="微软雅黑" panose="020B0503020204020204" charset="-122"/>
              <a:ea typeface="微软雅黑" panose="020B0503020204020204" charset="-122"/>
              <a:cs typeface="微软雅黑" panose="020B0503020204020204" charset="-122"/>
            </a:endParaRPr>
          </a:p>
          <a:p>
            <a:endParaRPr lang="zh-CN" altLang="en-US" sz="2400" b="1">
              <a:solidFill>
                <a:srgbClr val="000C0C"/>
              </a:solidFill>
            </a:endParaRPr>
          </a:p>
          <a:p>
            <a:endParaRPr lang="zh-CN" altLang="en-US" sz="240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3" name="标题 1"/>
          <p:cNvSpPr>
            <a:spLocks noGrp="1" noRot="1"/>
          </p:cNvSpPr>
          <p:nvPr>
            <p:ph type="title"/>
          </p:nvPr>
        </p:nvSpPr>
        <p:spPr/>
        <p:txBody>
          <a:bodyPr anchor="ctr" anchorCtr="0"/>
          <a:p>
            <a:endParaRPr lang="zh-CN" altLang="en-US"/>
          </a:p>
        </p:txBody>
      </p:sp>
      <p:sp>
        <p:nvSpPr>
          <p:cNvPr id="100354" name="内容占位符 2"/>
          <p:cNvSpPr>
            <a:spLocks noGrp="1" noRot="1"/>
          </p:cNvSpPr>
          <p:nvPr>
            <p:ph idx="1"/>
          </p:nvPr>
        </p:nvSpPr>
        <p:spPr/>
        <p:txBody>
          <a:bodyPr anchor="t" anchorCtr="0"/>
          <a:p>
            <a:pPr>
              <a:lnSpc>
                <a:spcPct val="120000"/>
              </a:lnSpc>
              <a:spcBef>
                <a:spcPts val="20"/>
              </a:spcBef>
              <a:spcAft>
                <a:spcPts val="0"/>
              </a:spcAft>
            </a:pPr>
            <a:r>
              <a:rPr lang="zh-CN" altLang="zh-CN" sz="2800" dirty="0">
                <a:solidFill>
                  <a:srgbClr val="000C0C"/>
                </a:solidFill>
                <a:latin typeface="微软雅黑" panose="020B0503020204020204" charset="-122"/>
                <a:ea typeface="微软雅黑" panose="020B0503020204020204" charset="-122"/>
                <a:cs typeface="微软雅黑" panose="020B0503020204020204" charset="-122"/>
              </a:rPr>
              <a:t>了解印花税纳税义务人、征税范围、税率、税收优惠；</a:t>
            </a:r>
            <a:endParaRPr lang="zh-CN" altLang="zh-CN" sz="28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zh-CN" sz="2800" dirty="0">
                <a:solidFill>
                  <a:srgbClr val="000C0C"/>
                </a:solidFill>
                <a:latin typeface="微软雅黑" panose="020B0503020204020204" charset="-122"/>
                <a:ea typeface="微软雅黑" panose="020B0503020204020204" charset="-122"/>
                <a:cs typeface="微软雅黑" panose="020B0503020204020204" charset="-122"/>
              </a:rPr>
              <a:t>正确计算印花税的应纳税额；</a:t>
            </a:r>
            <a:endParaRPr lang="zh-CN" altLang="zh-CN" sz="2800" dirty="0">
              <a:solidFill>
                <a:srgbClr val="000C0C"/>
              </a:solidFill>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zh-CN" sz="2800" dirty="0">
                <a:solidFill>
                  <a:srgbClr val="000C0C"/>
                </a:solidFill>
                <a:latin typeface="微软雅黑" panose="020B0503020204020204" charset="-122"/>
                <a:ea typeface="微软雅黑" panose="020B0503020204020204" charset="-122"/>
                <a:cs typeface="微软雅黑" panose="020B0503020204020204" charset="-122"/>
              </a:rPr>
              <a:t>能熟练编制</a:t>
            </a:r>
            <a:r>
              <a:rPr lang="zh-CN" altLang="zh-CN" sz="2800" dirty="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2800" dirty="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财产和行为税纳税申报表</a:t>
            </a:r>
            <a:r>
              <a:rPr lang="en-US" altLang="zh-CN" sz="2800" dirty="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zh-CN" sz="2800" dirty="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zh-CN" sz="2800" dirty="0">
                <a:solidFill>
                  <a:srgbClr val="000C0C"/>
                </a:solidFill>
                <a:latin typeface="微软雅黑" panose="020B0503020204020204" charset="-122"/>
                <a:ea typeface="微软雅黑" panose="020B0503020204020204" charset="-122"/>
                <a:cs typeface="微软雅黑" panose="020B0503020204020204" charset="-122"/>
              </a:rPr>
              <a:t>印花税</a:t>
            </a:r>
            <a:r>
              <a:rPr lang="zh-CN" altLang="zh-CN" sz="2800" dirty="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税源明细表”。</a:t>
            </a:r>
            <a:endParaRPr lang="zh-CN" altLang="zh-CN" sz="2800" dirty="0">
              <a:solidFill>
                <a:srgbClr val="000C0C"/>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4" name="云形标注 3"/>
          <p:cNvSpPr/>
          <p:nvPr/>
        </p:nvSpPr>
        <p:spPr>
          <a:xfrm>
            <a:off x="6083300" y="765175"/>
            <a:ext cx="2016125" cy="122396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b="1" strike="noStrike" noProof="1">
                <a:solidFill>
                  <a:srgbClr val="FF0000"/>
                </a:solidFill>
              </a:rPr>
              <a:t>小结</a:t>
            </a:r>
            <a:endParaRPr lang="zh-CN" altLang="en-US" sz="4000" b="1" strike="noStrike" noProof="1">
              <a:solidFill>
                <a:srgbClr val="FF0000"/>
              </a:solidFill>
            </a:endParaRPr>
          </a:p>
        </p:txBody>
      </p:sp>
    </p:spTree>
  </p:cSld>
  <p:clrMapOvr>
    <a:masterClrMapping/>
  </p:clrMapOvr>
  <p:transition>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1"/>
          <p:cNvSpPr>
            <a:spLocks noGrp="1" noRot="1"/>
          </p:cNvSpPr>
          <p:nvPr>
            <p:ph type="title"/>
          </p:nvPr>
        </p:nvSpPr>
        <p:spPr/>
        <p:txBody>
          <a:bodyPr anchor="ctr" anchorCtr="0"/>
          <a:p>
            <a:endParaRPr lang="zh-CN" altLang="en-US"/>
          </a:p>
        </p:txBody>
      </p:sp>
      <p:sp>
        <p:nvSpPr>
          <p:cNvPr id="3" name="内容占位符 2"/>
          <p:cNvSpPr>
            <a:spLocks noGrp="1"/>
          </p:cNvSpPr>
          <p:nvPr>
            <p:ph idx="1"/>
          </p:nvPr>
        </p:nvSpPr>
        <p:spPr>
          <a:xfrm>
            <a:off x="301625" y="758825"/>
            <a:ext cx="8540750" cy="4194175"/>
          </a:xfrm>
        </p:spPr>
        <p:txBody>
          <a:bodyPr/>
          <a:p>
            <a:pPr marL="342900" marR="0" indent="-342900" algn="l" defTabSz="914400" rtl="0" eaLnBrk="1" fontAlgn="base" latinLnBrk="0" hangingPunct="1">
              <a:lnSpc>
                <a:spcPct val="120000"/>
              </a:lnSpc>
              <a:spcBef>
                <a:spcPts val="20"/>
              </a:spcBef>
              <a:spcAft>
                <a:spcPts val="0"/>
              </a:spcAft>
              <a:buClr>
                <a:schemeClr val="hlink"/>
              </a:buClr>
              <a:buSzPct val="75000"/>
              <a:buFont typeface="Wingdings" panose="05000000000000000000" pitchFamily="2" charset="2"/>
              <a:buNone/>
            </a:pPr>
            <a:r>
              <a:rPr kumimoji="0" lang="zh-CN" altLang="en-US"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（二）城市维护建设税纳税义务人</a:t>
            </a:r>
            <a:endParaRPr kumimoji="0" lang="zh-CN" altLang="en-US"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endParaRPr>
          </a:p>
          <a:p>
            <a:pPr marL="342900" marR="0" indent="-342900" algn="l" defTabSz="914400" rtl="0" eaLnBrk="1" fontAlgn="base" latinLnBrk="0" hangingPunct="1">
              <a:lnSpc>
                <a:spcPct val="120000"/>
              </a:lnSpc>
              <a:spcBef>
                <a:spcPts val="20"/>
              </a:spcBef>
              <a:spcAft>
                <a:spcPts val="0"/>
              </a:spcAft>
              <a:buClr>
                <a:schemeClr val="hlink"/>
              </a:buClr>
              <a:buSzPct val="75000"/>
              <a:buFont typeface="Wingdings" panose="05000000000000000000" pitchFamily="2" charset="2"/>
              <a:buNone/>
            </a:pPr>
            <a:r>
              <a:rPr kumimoji="0" lang="zh-CN" altLang="en-US"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     </a:t>
            </a:r>
            <a:r>
              <a:rPr kumimoji="0" lang="en-US" altLang="zh-CN"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     </a:t>
            </a:r>
            <a:r>
              <a:rPr kumimoji="0" lang="zh-CN" altLang="en-US" sz="2400" i="0" u="none" strike="noStrike" kern="1200" cap="none" spc="0" normalizeH="0" baseline="0" noProof="1" dirty="0">
                <a:solidFill>
                  <a:srgbClr val="000C0C"/>
                </a:solidFill>
                <a:latin typeface="微软雅黑" panose="020B0503020204020204" charset="-122"/>
                <a:ea typeface="微软雅黑" panose="020B0503020204020204" charset="-122"/>
                <a:cs typeface="微软雅黑" panose="020B0503020204020204" charset="-122"/>
                <a:sym typeface="+mn-ea"/>
              </a:rPr>
              <a:t>城建税以缴纳增值税、消费税的单位和个人为纳税人；即只要缴纳以上“二税”就必须依法缴纳城建税。</a:t>
            </a:r>
            <a:endParaRPr kumimoji="0" lang="zh-CN" altLang="en-US" sz="3200" b="1" i="0" u="none" strike="noStrike" kern="1200" cap="none" spc="0" normalizeH="0" baseline="0" noProof="1" dirty="0">
              <a:solidFill>
                <a:srgbClr val="000C0C"/>
              </a:solidFill>
              <a:latin typeface="楷体_GB2312" pitchFamily="49" charset="-122"/>
              <a:ea typeface="楷体_GB2312" pitchFamily="49" charset="-122"/>
              <a:cs typeface="+mn-cs"/>
            </a:endParaRPr>
          </a:p>
          <a:p>
            <a:pPr marL="342900" marR="0" indent="-34290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3200" b="1" i="0" u="none" strike="noStrike" kern="1200" cap="none" spc="0" normalizeH="0" baseline="0" noProof="1" dirty="0">
                <a:solidFill>
                  <a:srgbClr val="000C0C"/>
                </a:solidFill>
                <a:latin typeface="楷体_GB2312" pitchFamily="49" charset="-122"/>
                <a:ea typeface="楷体_GB2312" pitchFamily="49" charset="-122"/>
                <a:cs typeface="+mn-cs"/>
                <a:sym typeface="+mn-ea"/>
              </a:rPr>
              <a:t>      </a:t>
            </a:r>
            <a:endParaRPr kumimoji="0" lang="zh-CN" altLang="en-US" sz="3200" b="0" i="0" u="none" strike="noStrike" kern="1200" cap="none" spc="0" normalizeH="0" baseline="0" noProof="1">
              <a:solidFill>
                <a:schemeClr val="tx1"/>
              </a:solidFill>
              <a:latin typeface="+mn-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18770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302"/>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25"/>
                </a:spcBef>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【考题</a:t>
              </a:r>
              <a:r>
                <a:rPr lang="en-US" altLang="zh-CN" dirty="0">
                  <a:solidFill>
                    <a:srgbClr val="FF0000"/>
                  </a:solidFill>
                  <a:latin typeface="微软雅黑" panose="020B0503020204020204" charset="-122"/>
                  <a:ea typeface="微软雅黑" panose="020B0503020204020204" charset="-122"/>
                  <a:sym typeface="+mn-ea"/>
                </a:rPr>
                <a:t>·</a:t>
              </a:r>
              <a:r>
                <a:rPr lang="zh-CN" altLang="zh-CN" dirty="0">
                  <a:solidFill>
                    <a:srgbClr val="FF0000"/>
                  </a:solidFill>
                  <a:latin typeface="微软雅黑" panose="020B0503020204020204" charset="-122"/>
                  <a:ea typeface="微软雅黑" panose="020B0503020204020204" charset="-122"/>
                  <a:sym typeface="+mn-ea"/>
                </a:rPr>
                <a:t>单</a:t>
              </a:r>
              <a:r>
                <a:rPr lang="zh-CN" altLang="zh-CN" dirty="0">
                  <a:solidFill>
                    <a:srgbClr val="FF0000"/>
                  </a:solidFill>
                  <a:latin typeface="微软雅黑" panose="020B0503020204020204" charset="-122"/>
                  <a:ea typeface="微软雅黑" panose="020B0503020204020204" charset="-122"/>
                  <a:sym typeface="+mn-ea"/>
                </a:rPr>
                <a:t>选题】</a:t>
              </a:r>
              <a:r>
                <a:rPr lang="zh-CN" altLang="en-US" b="1">
                  <a:solidFill>
                    <a:srgbClr val="000C0C"/>
                  </a:solidFill>
                  <a:sym typeface="+mn-ea"/>
                </a:rPr>
                <a:t>下列纳税人中，应缴纳城市维护建设税的有（　）。</a:t>
              </a:r>
              <a:endParaRPr lang="zh-CN" altLang="en-US" b="1">
                <a:solidFill>
                  <a:srgbClr val="000C0C"/>
                </a:solidFill>
              </a:endParaRPr>
            </a:p>
            <a:p>
              <a:pPr>
                <a:lnSpc>
                  <a:spcPct val="120000"/>
                </a:lnSpc>
                <a:spcBef>
                  <a:spcPts val="25"/>
                </a:spcBef>
              </a:pPr>
              <a:r>
                <a:rPr lang="zh-CN" altLang="en-US" b="1">
                  <a:solidFill>
                    <a:srgbClr val="000C0C"/>
                  </a:solidFill>
                  <a:sym typeface="+mn-ea"/>
                </a:rPr>
                <a:t>A、未达到起征点的个体工商户 </a:t>
              </a:r>
              <a:endParaRPr lang="zh-CN" altLang="en-US" b="1">
                <a:solidFill>
                  <a:srgbClr val="000C0C"/>
                </a:solidFill>
              </a:endParaRPr>
            </a:p>
            <a:p>
              <a:pPr>
                <a:lnSpc>
                  <a:spcPct val="120000"/>
                </a:lnSpc>
                <a:spcBef>
                  <a:spcPts val="25"/>
                </a:spcBef>
              </a:pPr>
              <a:r>
                <a:rPr lang="zh-CN" altLang="en-US" b="1">
                  <a:solidFill>
                    <a:srgbClr val="000C0C"/>
                  </a:solidFill>
                  <a:sym typeface="+mn-ea"/>
                </a:rPr>
                <a:t>B、个人（不包括个体工商户）销售自己使用过的物品 </a:t>
              </a:r>
              <a:endParaRPr lang="zh-CN" altLang="en-US" b="1">
                <a:solidFill>
                  <a:srgbClr val="000C0C"/>
                </a:solidFill>
              </a:endParaRPr>
            </a:p>
            <a:p>
              <a:pPr>
                <a:lnSpc>
                  <a:spcPct val="120000"/>
                </a:lnSpc>
                <a:spcBef>
                  <a:spcPts val="25"/>
                </a:spcBef>
              </a:pPr>
              <a:r>
                <a:rPr lang="zh-CN" altLang="en-US" b="1">
                  <a:solidFill>
                    <a:srgbClr val="000C0C"/>
                  </a:solidFill>
                  <a:sym typeface="+mn-ea"/>
                </a:rPr>
                <a:t>C、企业生产销售的避孕药品 </a:t>
              </a:r>
              <a:endParaRPr lang="zh-CN" altLang="en-US" b="1">
                <a:solidFill>
                  <a:srgbClr val="000C0C"/>
                </a:solidFill>
              </a:endParaRPr>
            </a:p>
            <a:p>
              <a:pPr>
                <a:lnSpc>
                  <a:spcPct val="120000"/>
                </a:lnSpc>
                <a:spcBef>
                  <a:spcPts val="25"/>
                </a:spcBef>
              </a:pPr>
              <a:r>
                <a:rPr lang="zh-CN" altLang="en-US" b="1">
                  <a:solidFill>
                    <a:srgbClr val="000C0C"/>
                  </a:solidFill>
                  <a:sym typeface="+mn-ea"/>
                </a:rPr>
                <a:t>D、年营业额超过500万的餐饮企业 </a:t>
              </a:r>
              <a:endParaRPr lang="zh-CN" altLang="en-US"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522605" y="3789045"/>
            <a:ext cx="7746365" cy="272034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D</a:t>
            </a:r>
            <a:endParaRPr lang="en-US" altLang="zh-CN" sz="1800" dirty="0">
              <a:solidFill>
                <a:srgbClr val="FF0000"/>
              </a:solidFill>
              <a:latin typeface="微软雅黑" panose="020B0503020204020204" charset="-122"/>
              <a:ea typeface="微软雅黑" panose="020B0503020204020204" charset="-122"/>
              <a:sym typeface="华康少女文字W5(P)" pitchFamily="82" charset="-122"/>
            </a:endParaRPr>
          </a:p>
          <a:p>
            <a:pPr indent="466725">
              <a:lnSpc>
                <a:spcPct val="140000"/>
              </a:lnSpc>
              <a:buSzTx/>
              <a:buFont typeface="Arial" panose="020B0604020202020204" pitchFamily="34" charset="0"/>
            </a:pPr>
            <a:r>
              <a:rPr lang="zh-CN" altLang="en-US" sz="1800" dirty="0">
                <a:solidFill>
                  <a:srgbClr val="FF0000"/>
                </a:solidFill>
                <a:latin typeface="微软雅黑" panose="020B0503020204020204" charset="-122"/>
                <a:ea typeface="微软雅黑" panose="020B0503020204020204" charset="-122"/>
                <a:sym typeface="华康少女文字W5(P)" pitchFamily="82" charset="-122"/>
              </a:rPr>
              <a:t>【解析】</a:t>
            </a:r>
            <a:r>
              <a:rPr lang="zh-CN" altLang="en-US" sz="1800">
                <a:solidFill>
                  <a:srgbClr val="000C0C"/>
                </a:solidFill>
                <a:latin typeface="微软雅黑" panose="020B0503020204020204" charset="-122"/>
                <a:ea typeface="微软雅黑" panose="020B0503020204020204" charset="-122"/>
                <a:sym typeface="+mn-ea"/>
              </a:rPr>
              <a:t>未达到起征点的个体工商户、个人（不包括个体工商户）销售自己使用过的物品、企业生产销售的避孕药品均免税。</a:t>
            </a:r>
            <a:endParaRPr lang="zh-CN" altLang="en-US" sz="1800">
              <a:solidFill>
                <a:srgbClr val="000C0C"/>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829310" y="1108710"/>
            <a:ext cx="7595870" cy="318770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1722"/>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indent="-342900" algn="l" defTabSz="914400" rtl="0" eaLnBrk="1" fontAlgn="base" latinLnBrk="0" hangingPunct="1">
                <a:lnSpc>
                  <a:spcPct val="120000"/>
                </a:lnSpc>
                <a:buClr>
                  <a:schemeClr val="hlink"/>
                </a:buClr>
                <a:buSzPct val="75000"/>
                <a:buFont typeface="Wingdings" panose="05000000000000000000" pitchFamily="2" charset="2"/>
                <a:buChar char="v"/>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城建税按照纳税人所在地实行</a:t>
              </a:r>
              <a:r>
                <a:rPr lang="en-US" altLang="zh-CN" sz="20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3</a:t>
              </a:r>
              <a:r>
                <a:rPr lang="zh-CN" altLang="zh-CN" sz="20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档</a:t>
              </a:r>
              <a:r>
                <a:rPr lang="zh-CN" altLang="zh-CN"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差别比例税率：</a:t>
              </a:r>
              <a:endParaRPr kumimoji="0" lang="zh-CN" altLang="en-US" sz="2000" b="1" i="0" u="none" strike="noStrike" kern="1200" cap="none" spc="0" normalizeH="0" baseline="0" noProof="1" dirty="0">
                <a:solidFill>
                  <a:srgbClr val="000C0C"/>
                </a:solidFill>
                <a:latin typeface="宋体" panose="02010600030101010101" pitchFamily="2" charset="-122"/>
                <a:ea typeface="+mn-ea"/>
                <a:cs typeface="宋体" panose="02010600030101010101" pitchFamily="2" charset="-122"/>
              </a:endParaRPr>
            </a:p>
            <a:p>
              <a:pPr marL="342900" marR="0" indent="466725" algn="l" defTabSz="685800" rtl="0" eaLnBrk="1" fontAlgn="base" latinLnBrk="0" hangingPunct="1">
                <a:lnSpc>
                  <a:spcPct val="120000"/>
                </a:lnSpc>
                <a:buClrTx/>
                <a:buSzTx/>
                <a:buFont typeface="Wingdings" panose="05000000000000000000" pitchFamily="2" charset="2"/>
                <a:buChar char="v"/>
              </a:pPr>
              <a:r>
                <a:rPr lang="en-US"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1</a:t>
              </a:r>
              <a:r>
                <a:rPr lang="zh-CN" altLang="en-US"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a:t>
              </a:r>
              <a:r>
                <a:rPr altLang="zh-CN"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纳税人所在地在市区的，税率为</a:t>
              </a:r>
              <a:r>
                <a:rPr lang="en-US"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7%</a:t>
              </a:r>
              <a:r>
                <a:rPr altLang="zh-CN"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a:t>
              </a:r>
              <a:endParaRPr kumimoji="0" altLang="zh-CN" sz="2000" b="1" i="0" u="none" strike="noStrike" kern="1200" cap="none" spc="0" normalizeH="0" baseline="0" noProof="1" dirty="0">
                <a:solidFill>
                  <a:srgbClr val="000C0C"/>
                </a:solidFill>
                <a:latin typeface="宋体" panose="02010600030101010101" pitchFamily="2" charset="-122"/>
                <a:ea typeface="+mn-ea"/>
                <a:cs typeface="宋体" panose="02010600030101010101" pitchFamily="2" charset="-122"/>
                <a:sym typeface="+mn-ea"/>
              </a:endParaRPr>
            </a:p>
            <a:p>
              <a:pPr marL="342900" marR="0" indent="466725" algn="l" defTabSz="685800" rtl="0" eaLnBrk="1" fontAlgn="base" latinLnBrk="0" hangingPunct="1">
                <a:lnSpc>
                  <a:spcPct val="120000"/>
                </a:lnSpc>
                <a:buClrTx/>
                <a:buSzTx/>
                <a:buFont typeface="Wingdings" panose="05000000000000000000" pitchFamily="2" charset="2"/>
                <a:buChar char="v"/>
              </a:pPr>
              <a:r>
                <a:rPr lang="en-US"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a:t>
              </a:r>
              <a:r>
                <a:rPr altLang="zh-CN"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纳税人所在地在县城、镇的，税率为</a:t>
              </a:r>
              <a:r>
                <a:rPr lang="en-US"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5%</a:t>
              </a:r>
              <a:r>
                <a:rPr altLang="zh-CN"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a:t>
              </a:r>
              <a:endParaRPr kumimoji="0" altLang="zh-CN" sz="2000" b="1" i="0" u="none" strike="noStrike" kern="1200" cap="none" spc="0" normalizeH="0" baseline="0" noProof="1" dirty="0">
                <a:solidFill>
                  <a:srgbClr val="000C0C"/>
                </a:solidFill>
                <a:latin typeface="宋体" panose="02010600030101010101" pitchFamily="2" charset="-122"/>
                <a:ea typeface="+mn-ea"/>
                <a:cs typeface="宋体" panose="02010600030101010101" pitchFamily="2" charset="-122"/>
                <a:sym typeface="+mn-ea"/>
              </a:endParaRPr>
            </a:p>
            <a:p>
              <a:pPr marL="342900" marR="0" indent="466725" algn="l" defTabSz="685800" rtl="0" eaLnBrk="1" fontAlgn="base" latinLnBrk="0" hangingPunct="1">
                <a:lnSpc>
                  <a:spcPct val="120000"/>
                </a:lnSpc>
                <a:buClrTx/>
                <a:buSzTx/>
                <a:buFont typeface="Wingdings" panose="05000000000000000000" pitchFamily="2" charset="2"/>
                <a:buChar char="v"/>
              </a:pPr>
              <a:r>
                <a:rPr lang="en-US"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3</a:t>
              </a:r>
              <a:r>
                <a:rPr lang="zh-CN" altLang="en-US"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a:t>
              </a:r>
              <a:r>
                <a:rPr altLang="zh-CN"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纳税人所在地不在市区、县城或者镇的，税率为</a:t>
              </a:r>
              <a:r>
                <a:rPr lang="en-US"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1%</a:t>
              </a:r>
              <a:r>
                <a:rPr altLang="zh-CN" sz="2000" b="1" dirty="0">
                  <a:solidFill>
                    <a:srgbClr val="000C0C"/>
                  </a:solidFill>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11505" y="4509135"/>
            <a:ext cx="7746365" cy="1379220"/>
          </a:xfrm>
          <a:prstGeom prst="rect">
            <a:avLst/>
          </a:prstGeom>
          <a:noFill/>
        </p:spPr>
        <p:txBody>
          <a:bodyPr wrap="square" rtlCol="0" anchor="t">
            <a:noAutofit/>
          </a:bodyPr>
          <a:p>
            <a:pPr indent="466725">
              <a:lnSpc>
                <a:spcPct val="140000"/>
              </a:lnSpc>
              <a:buSzTx/>
              <a:buFont typeface="Arial" panose="020B0604020202020204" pitchFamily="34" charset="0"/>
            </a:pPr>
            <a:r>
              <a:rPr lang="zh-CN" sz="1800" b="1" dirty="0">
                <a:solidFill>
                  <a:srgbClr val="FF0000"/>
                </a:solidFill>
                <a:latin typeface="宋体" panose="02010600030101010101" pitchFamily="2" charset="-122"/>
                <a:cs typeface="宋体" panose="02010600030101010101" pitchFamily="2" charset="-122"/>
                <a:sym typeface="+mn-ea"/>
              </a:rPr>
              <a:t>【提示】</a:t>
            </a:r>
            <a:r>
              <a:rPr lang="zh-CN" sz="1800" b="1" dirty="0">
                <a:solidFill>
                  <a:srgbClr val="000C0C"/>
                </a:solidFill>
                <a:latin typeface="宋体" panose="02010600030101010101" pitchFamily="2" charset="-122"/>
                <a:cs typeface="宋体" panose="02010600030101010101" pitchFamily="2" charset="-122"/>
                <a:sym typeface="+mn-ea"/>
              </a:rPr>
              <a:t>纳税人所在地，是指纳税人住所地或者与纳税人生产经营活动相关的其他地点，具体地点由省、自治区、直辖市确定。</a:t>
            </a:r>
            <a:endParaRPr kumimoji="0" lang="zh-CN" sz="1800" b="1" i="0" u="none" strike="noStrike" kern="1200" cap="none" spc="0" normalizeH="0" baseline="0" noProof="1" dirty="0">
              <a:solidFill>
                <a:srgbClr val="000C0C"/>
              </a:solidFill>
              <a:latin typeface="宋体" panose="02010600030101010101" pitchFamily="2" charset="-122"/>
              <a:ea typeface="+mn-ea"/>
              <a:cs typeface="宋体" panose="02010600030101010101" pitchFamily="2" charset="-122"/>
              <a:sym typeface="+mn-ea"/>
            </a:endParaRPr>
          </a:p>
          <a:p>
            <a:pPr indent="466725">
              <a:lnSpc>
                <a:spcPct val="140000"/>
              </a:lnSpc>
              <a:buSzTx/>
              <a:buFont typeface="Arial" panose="020B0604020202020204" pitchFamily="34" charset="0"/>
            </a:pP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
        <p:nvSpPr>
          <p:cNvPr id="2" name="文本框 1"/>
          <p:cNvSpPr txBox="1"/>
          <p:nvPr/>
        </p:nvSpPr>
        <p:spPr>
          <a:xfrm>
            <a:off x="934720" y="509905"/>
            <a:ext cx="4572000" cy="829945"/>
          </a:xfrm>
          <a:prstGeom prst="rect">
            <a:avLst/>
          </a:prstGeom>
          <a:noFill/>
        </p:spPr>
        <p:txBody>
          <a:bodyPr wrap="square" rtlCol="0" anchor="t">
            <a:spAutoFit/>
          </a:bodyPr>
          <a:p>
            <a: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mn-ea"/>
              </a:rPr>
              <a:t>（三）城市维护建设税税率</a:t>
            </a:r>
            <a:br>
              <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mn-ea"/>
              </a:rPr>
            </a:br>
            <a:endParaRPr lang="zh-CN" altLang="en-US" sz="2400" dirty="0">
              <a:solidFill>
                <a:srgbClr val="000C0C"/>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79_3*l_h_a*1_1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979_3*l_h_f*1_1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79_3*l_h_i*1_1_1"/>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COMMONDATA" val="eyJoZGlkIjoiOTIxODMxZjc4MDZlMGI4NjhmZTcwMWQwMjFjNTE0NDUifQ=="/>
  <p:tag name="commondata" val="eyJoZGlkIjoiYTVhMzUzYzA1OWE2YTZhOTEzZGE3MDg3NWE2YTcxMjAifQ=="/>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79_3*l_h_i*1_1_2"/>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79_3*l_h_i*1_2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79_3*l_h_i*1_3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79_3*l_h_a*1_3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979_3*l_h_f*1_3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79_3*l_h_i*1_3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1.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79_3*l_h_a*1_2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2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979_3*l_h_f*1_2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79_3*l_h_i*1_2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79_3*l_h_i*1_1_3"/>
  <p:tag name="KSO_WM_TEMPLATE_CATEGORY" val="diagram"/>
  <p:tag name="KSO_WM_TEMPLATE_INDEX" val="202279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25.xml><?xml version="1.0" encoding="utf-8"?>
<p:tagLst xmlns:p="http://schemas.openxmlformats.org/presentationml/2006/main">
  <p:tag name="KSO_WM_UNIT_VALUE" val="223*2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79_3*l_h_x*1_1_1"/>
  <p:tag name="KSO_WM_TEMPLATE_CATEGORY" val="diagram"/>
  <p:tag name="KSO_WM_TEMPLATE_INDEX" val="20227979"/>
  <p:tag name="KSO_WM_UNIT_LAYERLEVEL" val="1_1_1"/>
  <p:tag name="KSO_WM_TAG_VERSION" val="1.0"/>
  <p:tag name="KSO_WM_BEAUTIFY_FLAG" val="#wm#"/>
</p:tagLst>
</file>

<file path=ppt/tags/tag26.xml><?xml version="1.0" encoding="utf-8"?>
<p:tagLst xmlns:p="http://schemas.openxmlformats.org/presentationml/2006/main">
  <p:tag name="KSO_WM_UNIT_VALUE" val="209*20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79_3*l_h_x*1_2_1"/>
  <p:tag name="KSO_WM_TEMPLATE_CATEGORY" val="diagram"/>
  <p:tag name="KSO_WM_TEMPLATE_INDEX" val="20227979"/>
  <p:tag name="KSO_WM_UNIT_LAYERLEVEL" val="1_1_1"/>
  <p:tag name="KSO_WM_TAG_VERSION" val="1.0"/>
  <p:tag name="KSO_WM_BEAUTIFY_FLAG" val="#wm#"/>
</p:tagLst>
</file>

<file path=ppt/tags/tag27.xml><?xml version="1.0" encoding="utf-8"?>
<p:tagLst xmlns:p="http://schemas.openxmlformats.org/presentationml/2006/main">
  <p:tag name="KSO_WM_UNIT_VALUE" val="208*20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79_3*l_h_x*1_3_1"/>
  <p:tag name="KSO_WM_TEMPLATE_CATEGORY" val="diagram"/>
  <p:tag name="KSO_WM_TEMPLATE_INDEX" val="20227979"/>
  <p:tag name="KSO_WM_UNIT_LAYERLEVEL" val="1_1_1"/>
  <p:tag name="KSO_WM_TAG_VERSION" val="1.0"/>
  <p:tag name="KSO_WM_BEAUTIFY_FLAG" val="#wm#"/>
</p:tagLst>
</file>

<file path=ppt/tags/tag28.xml><?xml version="1.0" encoding="utf-8"?>
<p:tagLst xmlns:p="http://schemas.openxmlformats.org/presentationml/2006/main">
  <p:tag name="MH" val="20161022203400"/>
  <p:tag name="MH_LIBRARY" val="GRAPHIC"/>
  <p:tag name="MH_TYPE" val="Other"/>
  <p:tag name="MH_ORDER" val="1"/>
</p:tagLst>
</file>

<file path=ppt/tags/tag29.xml><?xml version="1.0" encoding="utf-8"?>
<p:tagLst xmlns:p="http://schemas.openxmlformats.org/presentationml/2006/main">
  <p:tag name="MH" val="20161022203400"/>
  <p:tag name="MH_LIBRARY" val="GRAPHIC"/>
  <p:tag name="MH_TYPE" val="Other"/>
  <p:tag name="MH_ORDER" val="3"/>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MH" val="20160830110146"/>
  <p:tag name="MH_LIBRARY" val="CONTENTS"/>
  <p:tag name="MH_TYPE" val="OTHERS"/>
  <p:tag name="ID" val="553512"/>
</p:tagLst>
</file>

<file path=ppt/tags/tag31.xml><?xml version="1.0" encoding="utf-8"?>
<p:tagLst xmlns:p="http://schemas.openxmlformats.org/presentationml/2006/main">
  <p:tag name="MH" val="20161022192605"/>
  <p:tag name="MH_LIBRARY" val="GRAPHIC"/>
  <p:tag name="MH_TYPE" val="Text"/>
  <p:tag name="MH_ORDER" val="1"/>
</p:tagLst>
</file>

<file path=ppt/tags/tag32.xml><?xml version="1.0" encoding="utf-8"?>
<p:tagLst xmlns:p="http://schemas.openxmlformats.org/presentationml/2006/main">
  <p:tag name="MH" val="20161022192605"/>
  <p:tag name="MH_LIBRARY" val="GRAPHIC"/>
  <p:tag name="MH_TYPE" val="Text"/>
  <p:tag name="MH_ORDER" val="3"/>
</p:tagLst>
</file>

<file path=ppt/tags/tag33.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MH" val="20160830110146"/>
  <p:tag name="MH_LIBRARY" val="CONTENTS"/>
  <p:tag name="MH_TYPE" val="OTHERS"/>
  <p:tag name="ID" val="553512"/>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MH" val="20161022192605"/>
  <p:tag name="MH_LIBRARY" val="GRAPHIC"/>
  <p:tag name="MH_TYPE" val="Text"/>
  <p:tag name="MH_ORDER" val="1"/>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MH" val="20161022192605"/>
  <p:tag name="MH_LIBRARY" val="GRAPHIC"/>
  <p:tag name="MH_TYPE" val="Text"/>
  <p:tag name="MH_ORDER" val="2"/>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MH" val="20161022192605"/>
  <p:tag name="MH_LIBRARY" val="GRAPHIC"/>
  <p:tag name="MH_TYPE" val="Text"/>
  <p:tag name="MH_ORDER" val="3"/>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MH" val="20161022203400"/>
  <p:tag name="MH_LIBRARY" val="GRAPHIC"/>
  <p:tag name="MH_TYPE" val="Other"/>
  <p:tag name="MH_ORDER" val="3"/>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MH" val="20161022192605"/>
  <p:tag name="MH_LIBRARY" val="GRAPHIC"/>
  <p:tag name="MH_TYPE" val="Text"/>
  <p:tag name="MH_ORDER" val="3"/>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诗情画意">
  <a:themeElements>
    <a:clrScheme name="">
      <a:dk1>
        <a:srgbClr val="007A77"/>
      </a:dk1>
      <a:lt1>
        <a:srgbClr val="FFFFFF"/>
      </a:lt1>
      <a:dk2>
        <a:srgbClr val="003399"/>
      </a:dk2>
      <a:lt2>
        <a:srgbClr val="C0C0C0"/>
      </a:lt2>
      <a:accent1>
        <a:srgbClr val="EBF7FF"/>
      </a:accent1>
      <a:accent2>
        <a:srgbClr val="3366FF"/>
      </a:accent2>
      <a:accent3>
        <a:srgbClr val="FFFFFF"/>
      </a:accent3>
      <a:accent4>
        <a:srgbClr val="006866"/>
      </a:accent4>
      <a:accent5>
        <a:srgbClr val="F3FAFF"/>
      </a:accent5>
      <a:accent6>
        <a:srgbClr val="2D5BE5"/>
      </a:accent6>
      <a:hlink>
        <a:srgbClr val="DC5900"/>
      </a:hlink>
      <a:folHlink>
        <a:srgbClr val="7979A5"/>
      </a:folHlink>
    </a:clrScheme>
    <a:fontScheme name="">
      <a:majorFont>
        <a:latin typeface="Arial"/>
        <a:ea typeface="楷体_GB2312"/>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7A77"/>
        </a:dk1>
        <a:lt1>
          <a:srgbClr val="FFFFFF"/>
        </a:lt1>
        <a:dk2>
          <a:srgbClr val="003399"/>
        </a:dk2>
        <a:lt2>
          <a:srgbClr val="C0C0C0"/>
        </a:lt2>
        <a:accent1>
          <a:srgbClr val="EBF7FF"/>
        </a:accent1>
        <a:accent2>
          <a:srgbClr val="3366FF"/>
        </a:accent2>
        <a:accent3>
          <a:srgbClr val="FFFFFF"/>
        </a:accent3>
        <a:accent4>
          <a:srgbClr val="006866"/>
        </a:accent4>
        <a:accent5>
          <a:srgbClr val="F3FAFF"/>
        </a:accent5>
        <a:accent6>
          <a:srgbClr val="2D5BE5"/>
        </a:accent6>
        <a:hlink>
          <a:srgbClr val="DC5900"/>
        </a:hlink>
        <a:folHlink>
          <a:srgbClr val="7979A5"/>
        </a:folHlink>
      </a:clrScheme>
      <a:clrMap bg1="lt1" tx1="dk1" bg2="lt2" tx2="dk2" accent1="accent1" accent2="accent2" accent3="accent3" accent4="accent4" accent5="accent5" accent6="accent6" hlink="hlink" folHlink="folHlink"/>
    </a:extraClrScheme>
    <a:extraClrScheme>
      <a:clrScheme name="">
        <a:dk1>
          <a:srgbClr val="005FBE"/>
        </a:dk1>
        <a:lt1>
          <a:srgbClr val="FFFFDD"/>
        </a:lt1>
        <a:dk2>
          <a:srgbClr val="2C5884"/>
        </a:dk2>
        <a:lt2>
          <a:srgbClr val="C0C0C0"/>
        </a:lt2>
        <a:accent1>
          <a:srgbClr val="E9F7FF"/>
        </a:accent1>
        <a:accent2>
          <a:srgbClr val="F89400"/>
        </a:accent2>
        <a:accent3>
          <a:srgbClr val="FFFFEB"/>
        </a:accent3>
        <a:accent4>
          <a:srgbClr val="0051A3"/>
        </a:accent4>
        <a:accent5>
          <a:srgbClr val="F2FAFF"/>
        </a:accent5>
        <a:accent6>
          <a:srgbClr val="DE8400"/>
        </a:accent6>
        <a:hlink>
          <a:srgbClr val="B20048"/>
        </a:hlink>
        <a:folHlink>
          <a:srgbClr val="008080"/>
        </a:folHlink>
      </a:clrScheme>
      <a:clrMap bg1="lt1" tx1="dk1" bg2="lt2" tx2="dk2" accent1="accent1" accent2="accent2" accent3="accent3" accent4="accent4" accent5="accent5" accent6="accent6" hlink="hlink" folHlink="folHlink"/>
    </a:extraClrScheme>
    <a:extraClrScheme>
      <a:clrScheme name="">
        <a:dk1>
          <a:srgbClr val="5D5D8B"/>
        </a:dk1>
        <a:lt1>
          <a:srgbClr val="DAEADE"/>
        </a:lt1>
        <a:dk2>
          <a:srgbClr val="A25269"/>
        </a:dk2>
        <a:lt2>
          <a:srgbClr val="C0C0C0"/>
        </a:lt2>
        <a:accent1>
          <a:srgbClr val="FFFFDD"/>
        </a:accent1>
        <a:accent2>
          <a:srgbClr val="3399FF"/>
        </a:accent2>
        <a:accent3>
          <a:srgbClr val="E9F2EB"/>
        </a:accent3>
        <a:accent4>
          <a:srgbClr val="4F4F77"/>
        </a:accent4>
        <a:accent5>
          <a:srgbClr val="FFFFEB"/>
        </a:accent5>
        <a:accent6>
          <a:srgbClr val="2D89E5"/>
        </a:accent6>
        <a:hlink>
          <a:srgbClr val="336699"/>
        </a:hlink>
        <a:folHlink>
          <a:srgbClr val="F08F00"/>
        </a:folHlink>
      </a:clrScheme>
      <a:clrMap bg1="lt1" tx1="dk1" bg2="lt2" tx2="dk2" accent1="accent1" accent2="accent2" accent3="accent3" accent4="accent4" accent5="accent5" accent6="accent6" hlink="hlink" folHlink="folHlink"/>
    </a:extraClrScheme>
    <a:extraClrScheme>
      <a:clrScheme name="">
        <a:dk1>
          <a:srgbClr val="006666"/>
        </a:dk1>
        <a:lt1>
          <a:srgbClr val="CCECFF"/>
        </a:lt1>
        <a:dk2>
          <a:srgbClr val="336699"/>
        </a:dk2>
        <a:lt2>
          <a:srgbClr val="C0C0C0"/>
        </a:lt2>
        <a:accent1>
          <a:srgbClr val="FFFFCC"/>
        </a:accent1>
        <a:accent2>
          <a:srgbClr val="FF6600"/>
        </a:accent2>
        <a:accent3>
          <a:srgbClr val="E2F4FF"/>
        </a:accent3>
        <a:accent4>
          <a:srgbClr val="005757"/>
        </a:accent4>
        <a:accent5>
          <a:srgbClr val="FFFFE2"/>
        </a:accent5>
        <a:accent6>
          <a:srgbClr val="E55B00"/>
        </a:accent6>
        <a:hlink>
          <a:srgbClr val="0066FF"/>
        </a:hlink>
        <a:folHlink>
          <a:srgbClr val="BE547F"/>
        </a:folHlink>
      </a:clrScheme>
      <a:clrMap bg1="lt1" tx1="dk1" bg2="lt2" tx2="dk2" accent1="accent1" accent2="accent2" accent3="accent3" accent4="accent4" accent5="accent5" accent6="accent6" hlink="hlink" folHlink="folHlink"/>
    </a:extraClrScheme>
    <a:extraClrScheme>
      <a:clrScheme name="">
        <a:dk1>
          <a:srgbClr val="0033CC"/>
        </a:dk1>
        <a:lt1>
          <a:srgbClr val="FFE9E9"/>
        </a:lt1>
        <a:dk2>
          <a:srgbClr val="000000"/>
        </a:dk2>
        <a:lt2>
          <a:srgbClr val="C0C0C0"/>
        </a:lt2>
        <a:accent1>
          <a:srgbClr val="D5E5DB"/>
        </a:accent1>
        <a:accent2>
          <a:srgbClr val="3366FF"/>
        </a:accent2>
        <a:accent3>
          <a:srgbClr val="FFF2F2"/>
        </a:accent3>
        <a:accent4>
          <a:srgbClr val="002AAF"/>
        </a:accent4>
        <a:accent5>
          <a:srgbClr val="E6EFEA"/>
        </a:accent5>
        <a:accent6>
          <a:srgbClr val="2D5BE5"/>
        </a:accent6>
        <a:hlink>
          <a:srgbClr val="FF9900"/>
        </a:hlink>
        <a:folHlink>
          <a:srgbClr val="008080"/>
        </a:folHlink>
      </a:clrScheme>
      <a:clrMap bg1="lt1" tx1="dk1" bg2="lt2" tx2="dk2" accent1="accent1" accent2="accent2" accent3="accent3" accent4="accent4" accent5="accent5" accent6="accent6" hlink="hlink" folHlink="folHlink"/>
    </a:extraClrScheme>
    <a:extraClrScheme>
      <a:clrScheme name="">
        <a:dk1>
          <a:srgbClr val="336699"/>
        </a:dk1>
        <a:lt1>
          <a:srgbClr val="F4E9E0"/>
        </a:lt1>
        <a:dk2>
          <a:srgbClr val="DC5900"/>
        </a:dk2>
        <a:lt2>
          <a:srgbClr val="C0C0C0"/>
        </a:lt2>
        <a:accent1>
          <a:srgbClr val="E4E4E4"/>
        </a:accent1>
        <a:accent2>
          <a:srgbClr val="3399FF"/>
        </a:accent2>
        <a:accent3>
          <a:srgbClr val="F8F2ED"/>
        </a:accent3>
        <a:accent4>
          <a:srgbClr val="2A5783"/>
        </a:accent4>
        <a:accent5>
          <a:srgbClr val="EFEFEF"/>
        </a:accent5>
        <a:accent6>
          <a:srgbClr val="2D89E5"/>
        </a:accent6>
        <a:hlink>
          <a:srgbClr val="CC0066"/>
        </a:hlink>
        <a:folHlink>
          <a:srgbClr val="008080"/>
        </a:folHlink>
      </a:clrScheme>
      <a:clrMap bg1="lt1" tx1="dk1" bg2="lt2" tx2="dk2" accent1="accent1" accent2="accent2" accent3="accent3" accent4="accent4" accent5="accent5" accent6="accent6" hlink="hlink" folHlink="folHlink"/>
    </a:extraClrScheme>
    <a:extraClrScheme>
      <a:clrScheme name="">
        <a:dk1>
          <a:srgbClr val="CC3300"/>
        </a:dk1>
        <a:lt1>
          <a:srgbClr val="E5E5FF"/>
        </a:lt1>
        <a:dk2>
          <a:srgbClr val="565680"/>
        </a:dk2>
        <a:lt2>
          <a:srgbClr val="C0C0C0"/>
        </a:lt2>
        <a:accent1>
          <a:srgbClr val="E6E4EC"/>
        </a:accent1>
        <a:accent2>
          <a:srgbClr val="0066CC"/>
        </a:accent2>
        <a:accent3>
          <a:srgbClr val="EFEFFF"/>
        </a:accent3>
        <a:accent4>
          <a:srgbClr val="AF2A00"/>
        </a:accent4>
        <a:accent5>
          <a:srgbClr val="F0EFF4"/>
        </a:accent5>
        <a:accent6>
          <a:srgbClr val="005BB7"/>
        </a:accent6>
        <a:hlink>
          <a:srgbClr val="008080"/>
        </a:hlink>
        <a:folHlink>
          <a:srgbClr val="7B7BA7"/>
        </a:folHlink>
      </a:clrScheme>
      <a:clrMap bg1="lt1" tx1="dk1" bg2="lt2" tx2="dk2" accent1="accent1" accent2="accent2" accent3="accent3" accent4="accent4" accent5="accent5" accent6="accent6" hlink="hlink" folHlink="folHlink"/>
    </a:extraClrScheme>
    <a:extraClrScheme>
      <a:clrScheme name="">
        <a:dk1>
          <a:srgbClr val="000099"/>
        </a:dk1>
        <a:lt1>
          <a:srgbClr val="FFE2C5"/>
        </a:lt1>
        <a:dk2>
          <a:srgbClr val="007D7A"/>
        </a:dk2>
        <a:lt2>
          <a:srgbClr val="C0C0C0"/>
        </a:lt2>
        <a:accent1>
          <a:srgbClr val="EAEAEA"/>
        </a:accent1>
        <a:accent2>
          <a:srgbClr val="B26EB4"/>
        </a:accent2>
        <a:accent3>
          <a:srgbClr val="FFEEDE"/>
        </a:accent3>
        <a:accent4>
          <a:srgbClr val="000083"/>
        </a:accent4>
        <a:accent5>
          <a:srgbClr val="F2F2F2"/>
        </a:accent5>
        <a:accent6>
          <a:srgbClr val="9F62A1"/>
        </a:accent6>
        <a:hlink>
          <a:srgbClr val="CC3300"/>
        </a:hlink>
        <a:folHlink>
          <a:srgbClr val="0088E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诗情画意">
  <a:themeElements>
    <a:clrScheme name="">
      <a:dk1>
        <a:srgbClr val="007A77"/>
      </a:dk1>
      <a:lt1>
        <a:srgbClr val="FFFFFF"/>
      </a:lt1>
      <a:dk2>
        <a:srgbClr val="003399"/>
      </a:dk2>
      <a:lt2>
        <a:srgbClr val="C0C0C0"/>
      </a:lt2>
      <a:accent1>
        <a:srgbClr val="EBF7FF"/>
      </a:accent1>
      <a:accent2>
        <a:srgbClr val="3366FF"/>
      </a:accent2>
      <a:accent3>
        <a:srgbClr val="FFFFFF"/>
      </a:accent3>
      <a:accent4>
        <a:srgbClr val="006866"/>
      </a:accent4>
      <a:accent5>
        <a:srgbClr val="F3FAFF"/>
      </a:accent5>
      <a:accent6>
        <a:srgbClr val="2D5BE5"/>
      </a:accent6>
      <a:hlink>
        <a:srgbClr val="DC5900"/>
      </a:hlink>
      <a:folHlink>
        <a:srgbClr val="7979A5"/>
      </a:folHlink>
    </a:clrScheme>
    <a:fontScheme name="">
      <a:majorFont>
        <a:latin typeface="Arial"/>
        <a:ea typeface="楷体_GB2312"/>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7A77"/>
        </a:dk1>
        <a:lt1>
          <a:srgbClr val="FFFFFF"/>
        </a:lt1>
        <a:dk2>
          <a:srgbClr val="003399"/>
        </a:dk2>
        <a:lt2>
          <a:srgbClr val="C0C0C0"/>
        </a:lt2>
        <a:accent1>
          <a:srgbClr val="EBF7FF"/>
        </a:accent1>
        <a:accent2>
          <a:srgbClr val="3366FF"/>
        </a:accent2>
        <a:accent3>
          <a:srgbClr val="FFFFFF"/>
        </a:accent3>
        <a:accent4>
          <a:srgbClr val="006866"/>
        </a:accent4>
        <a:accent5>
          <a:srgbClr val="F3FAFF"/>
        </a:accent5>
        <a:accent6>
          <a:srgbClr val="2D5BE5"/>
        </a:accent6>
        <a:hlink>
          <a:srgbClr val="DC5900"/>
        </a:hlink>
        <a:folHlink>
          <a:srgbClr val="7979A5"/>
        </a:folHlink>
      </a:clrScheme>
      <a:clrMap bg1="lt1" tx1="dk1" bg2="lt2" tx2="dk2" accent1="accent1" accent2="accent2" accent3="accent3" accent4="accent4" accent5="accent5" accent6="accent6" hlink="hlink" folHlink="folHlink"/>
    </a:extraClrScheme>
    <a:extraClrScheme>
      <a:clrScheme name="">
        <a:dk1>
          <a:srgbClr val="005FBE"/>
        </a:dk1>
        <a:lt1>
          <a:srgbClr val="FFFFDD"/>
        </a:lt1>
        <a:dk2>
          <a:srgbClr val="2C5884"/>
        </a:dk2>
        <a:lt2>
          <a:srgbClr val="C0C0C0"/>
        </a:lt2>
        <a:accent1>
          <a:srgbClr val="E9F7FF"/>
        </a:accent1>
        <a:accent2>
          <a:srgbClr val="F89400"/>
        </a:accent2>
        <a:accent3>
          <a:srgbClr val="FFFFEB"/>
        </a:accent3>
        <a:accent4>
          <a:srgbClr val="0051A3"/>
        </a:accent4>
        <a:accent5>
          <a:srgbClr val="F2FAFF"/>
        </a:accent5>
        <a:accent6>
          <a:srgbClr val="DE8400"/>
        </a:accent6>
        <a:hlink>
          <a:srgbClr val="B20048"/>
        </a:hlink>
        <a:folHlink>
          <a:srgbClr val="008080"/>
        </a:folHlink>
      </a:clrScheme>
      <a:clrMap bg1="lt1" tx1="dk1" bg2="lt2" tx2="dk2" accent1="accent1" accent2="accent2" accent3="accent3" accent4="accent4" accent5="accent5" accent6="accent6" hlink="hlink" folHlink="folHlink"/>
    </a:extraClrScheme>
    <a:extraClrScheme>
      <a:clrScheme name="">
        <a:dk1>
          <a:srgbClr val="5D5D8B"/>
        </a:dk1>
        <a:lt1>
          <a:srgbClr val="DAEADE"/>
        </a:lt1>
        <a:dk2>
          <a:srgbClr val="A25269"/>
        </a:dk2>
        <a:lt2>
          <a:srgbClr val="C0C0C0"/>
        </a:lt2>
        <a:accent1>
          <a:srgbClr val="FFFFDD"/>
        </a:accent1>
        <a:accent2>
          <a:srgbClr val="3399FF"/>
        </a:accent2>
        <a:accent3>
          <a:srgbClr val="E9F2EB"/>
        </a:accent3>
        <a:accent4>
          <a:srgbClr val="4F4F77"/>
        </a:accent4>
        <a:accent5>
          <a:srgbClr val="FFFFEB"/>
        </a:accent5>
        <a:accent6>
          <a:srgbClr val="2D89E5"/>
        </a:accent6>
        <a:hlink>
          <a:srgbClr val="336699"/>
        </a:hlink>
        <a:folHlink>
          <a:srgbClr val="F08F00"/>
        </a:folHlink>
      </a:clrScheme>
      <a:clrMap bg1="lt1" tx1="dk1" bg2="lt2" tx2="dk2" accent1="accent1" accent2="accent2" accent3="accent3" accent4="accent4" accent5="accent5" accent6="accent6" hlink="hlink" folHlink="folHlink"/>
    </a:extraClrScheme>
    <a:extraClrScheme>
      <a:clrScheme name="">
        <a:dk1>
          <a:srgbClr val="006666"/>
        </a:dk1>
        <a:lt1>
          <a:srgbClr val="CCECFF"/>
        </a:lt1>
        <a:dk2>
          <a:srgbClr val="336699"/>
        </a:dk2>
        <a:lt2>
          <a:srgbClr val="C0C0C0"/>
        </a:lt2>
        <a:accent1>
          <a:srgbClr val="FFFFCC"/>
        </a:accent1>
        <a:accent2>
          <a:srgbClr val="FF6600"/>
        </a:accent2>
        <a:accent3>
          <a:srgbClr val="E2F4FF"/>
        </a:accent3>
        <a:accent4>
          <a:srgbClr val="005757"/>
        </a:accent4>
        <a:accent5>
          <a:srgbClr val="FFFFE2"/>
        </a:accent5>
        <a:accent6>
          <a:srgbClr val="E55B00"/>
        </a:accent6>
        <a:hlink>
          <a:srgbClr val="0066FF"/>
        </a:hlink>
        <a:folHlink>
          <a:srgbClr val="BE547F"/>
        </a:folHlink>
      </a:clrScheme>
      <a:clrMap bg1="lt1" tx1="dk1" bg2="lt2" tx2="dk2" accent1="accent1" accent2="accent2" accent3="accent3" accent4="accent4" accent5="accent5" accent6="accent6" hlink="hlink" folHlink="folHlink"/>
    </a:extraClrScheme>
    <a:extraClrScheme>
      <a:clrScheme name="">
        <a:dk1>
          <a:srgbClr val="0033CC"/>
        </a:dk1>
        <a:lt1>
          <a:srgbClr val="FFE9E9"/>
        </a:lt1>
        <a:dk2>
          <a:srgbClr val="000000"/>
        </a:dk2>
        <a:lt2>
          <a:srgbClr val="C0C0C0"/>
        </a:lt2>
        <a:accent1>
          <a:srgbClr val="D5E5DB"/>
        </a:accent1>
        <a:accent2>
          <a:srgbClr val="3366FF"/>
        </a:accent2>
        <a:accent3>
          <a:srgbClr val="FFF2F2"/>
        </a:accent3>
        <a:accent4>
          <a:srgbClr val="002AAF"/>
        </a:accent4>
        <a:accent5>
          <a:srgbClr val="E6EFEA"/>
        </a:accent5>
        <a:accent6>
          <a:srgbClr val="2D5BE5"/>
        </a:accent6>
        <a:hlink>
          <a:srgbClr val="FF9900"/>
        </a:hlink>
        <a:folHlink>
          <a:srgbClr val="008080"/>
        </a:folHlink>
      </a:clrScheme>
      <a:clrMap bg1="lt1" tx1="dk1" bg2="lt2" tx2="dk2" accent1="accent1" accent2="accent2" accent3="accent3" accent4="accent4" accent5="accent5" accent6="accent6" hlink="hlink" folHlink="folHlink"/>
    </a:extraClrScheme>
    <a:extraClrScheme>
      <a:clrScheme name="">
        <a:dk1>
          <a:srgbClr val="336699"/>
        </a:dk1>
        <a:lt1>
          <a:srgbClr val="F4E9E0"/>
        </a:lt1>
        <a:dk2>
          <a:srgbClr val="DC5900"/>
        </a:dk2>
        <a:lt2>
          <a:srgbClr val="C0C0C0"/>
        </a:lt2>
        <a:accent1>
          <a:srgbClr val="E4E4E4"/>
        </a:accent1>
        <a:accent2>
          <a:srgbClr val="3399FF"/>
        </a:accent2>
        <a:accent3>
          <a:srgbClr val="F8F2ED"/>
        </a:accent3>
        <a:accent4>
          <a:srgbClr val="2A5783"/>
        </a:accent4>
        <a:accent5>
          <a:srgbClr val="EFEFEF"/>
        </a:accent5>
        <a:accent6>
          <a:srgbClr val="2D89E5"/>
        </a:accent6>
        <a:hlink>
          <a:srgbClr val="CC0066"/>
        </a:hlink>
        <a:folHlink>
          <a:srgbClr val="008080"/>
        </a:folHlink>
      </a:clrScheme>
      <a:clrMap bg1="lt1" tx1="dk1" bg2="lt2" tx2="dk2" accent1="accent1" accent2="accent2" accent3="accent3" accent4="accent4" accent5="accent5" accent6="accent6" hlink="hlink" folHlink="folHlink"/>
    </a:extraClrScheme>
    <a:extraClrScheme>
      <a:clrScheme name="">
        <a:dk1>
          <a:srgbClr val="CC3300"/>
        </a:dk1>
        <a:lt1>
          <a:srgbClr val="E5E5FF"/>
        </a:lt1>
        <a:dk2>
          <a:srgbClr val="565680"/>
        </a:dk2>
        <a:lt2>
          <a:srgbClr val="C0C0C0"/>
        </a:lt2>
        <a:accent1>
          <a:srgbClr val="E6E4EC"/>
        </a:accent1>
        <a:accent2>
          <a:srgbClr val="0066CC"/>
        </a:accent2>
        <a:accent3>
          <a:srgbClr val="EFEFFF"/>
        </a:accent3>
        <a:accent4>
          <a:srgbClr val="AF2A00"/>
        </a:accent4>
        <a:accent5>
          <a:srgbClr val="F0EFF4"/>
        </a:accent5>
        <a:accent6>
          <a:srgbClr val="005BB7"/>
        </a:accent6>
        <a:hlink>
          <a:srgbClr val="008080"/>
        </a:hlink>
        <a:folHlink>
          <a:srgbClr val="7B7BA7"/>
        </a:folHlink>
      </a:clrScheme>
      <a:clrMap bg1="lt1" tx1="dk1" bg2="lt2" tx2="dk2" accent1="accent1" accent2="accent2" accent3="accent3" accent4="accent4" accent5="accent5" accent6="accent6" hlink="hlink" folHlink="folHlink"/>
    </a:extraClrScheme>
    <a:extraClrScheme>
      <a:clrScheme name="">
        <a:dk1>
          <a:srgbClr val="000099"/>
        </a:dk1>
        <a:lt1>
          <a:srgbClr val="FFE2C5"/>
        </a:lt1>
        <a:dk2>
          <a:srgbClr val="007D7A"/>
        </a:dk2>
        <a:lt2>
          <a:srgbClr val="C0C0C0"/>
        </a:lt2>
        <a:accent1>
          <a:srgbClr val="EAEAEA"/>
        </a:accent1>
        <a:accent2>
          <a:srgbClr val="B26EB4"/>
        </a:accent2>
        <a:accent3>
          <a:srgbClr val="FFEEDE"/>
        </a:accent3>
        <a:accent4>
          <a:srgbClr val="000083"/>
        </a:accent4>
        <a:accent5>
          <a:srgbClr val="F2F2F2"/>
        </a:accent5>
        <a:accent6>
          <a:srgbClr val="9F62A1"/>
        </a:accent6>
        <a:hlink>
          <a:srgbClr val="CC3300"/>
        </a:hlink>
        <a:folHlink>
          <a:srgbClr val="0088E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诗情画意">
  <a:themeElements>
    <a:clrScheme name="">
      <a:dk1>
        <a:srgbClr val="007A77"/>
      </a:dk1>
      <a:lt1>
        <a:srgbClr val="FFFFFF"/>
      </a:lt1>
      <a:dk2>
        <a:srgbClr val="003399"/>
      </a:dk2>
      <a:lt2>
        <a:srgbClr val="C0C0C0"/>
      </a:lt2>
      <a:accent1>
        <a:srgbClr val="EBF7FF"/>
      </a:accent1>
      <a:accent2>
        <a:srgbClr val="3366FF"/>
      </a:accent2>
      <a:accent3>
        <a:srgbClr val="FFFFFF"/>
      </a:accent3>
      <a:accent4>
        <a:srgbClr val="006866"/>
      </a:accent4>
      <a:accent5>
        <a:srgbClr val="F3FAFF"/>
      </a:accent5>
      <a:accent6>
        <a:srgbClr val="2D5BE5"/>
      </a:accent6>
      <a:hlink>
        <a:srgbClr val="DC5900"/>
      </a:hlink>
      <a:folHlink>
        <a:srgbClr val="7979A5"/>
      </a:folHlink>
    </a:clrScheme>
    <a:fontScheme name="">
      <a:majorFont>
        <a:latin typeface="Arial"/>
        <a:ea typeface="楷体_GB2312"/>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7A77"/>
        </a:dk1>
        <a:lt1>
          <a:srgbClr val="FFFFFF"/>
        </a:lt1>
        <a:dk2>
          <a:srgbClr val="003399"/>
        </a:dk2>
        <a:lt2>
          <a:srgbClr val="C0C0C0"/>
        </a:lt2>
        <a:accent1>
          <a:srgbClr val="EBF7FF"/>
        </a:accent1>
        <a:accent2>
          <a:srgbClr val="3366FF"/>
        </a:accent2>
        <a:accent3>
          <a:srgbClr val="FFFFFF"/>
        </a:accent3>
        <a:accent4>
          <a:srgbClr val="006866"/>
        </a:accent4>
        <a:accent5>
          <a:srgbClr val="F3FAFF"/>
        </a:accent5>
        <a:accent6>
          <a:srgbClr val="2D5BE5"/>
        </a:accent6>
        <a:hlink>
          <a:srgbClr val="DC5900"/>
        </a:hlink>
        <a:folHlink>
          <a:srgbClr val="7979A5"/>
        </a:folHlink>
      </a:clrScheme>
      <a:clrMap bg1="lt1" tx1="dk1" bg2="lt2" tx2="dk2" accent1="accent1" accent2="accent2" accent3="accent3" accent4="accent4" accent5="accent5" accent6="accent6" hlink="hlink" folHlink="folHlink"/>
    </a:extraClrScheme>
    <a:extraClrScheme>
      <a:clrScheme name="">
        <a:dk1>
          <a:srgbClr val="005FBE"/>
        </a:dk1>
        <a:lt1>
          <a:srgbClr val="FFFFDD"/>
        </a:lt1>
        <a:dk2>
          <a:srgbClr val="2C5884"/>
        </a:dk2>
        <a:lt2>
          <a:srgbClr val="C0C0C0"/>
        </a:lt2>
        <a:accent1>
          <a:srgbClr val="E9F7FF"/>
        </a:accent1>
        <a:accent2>
          <a:srgbClr val="F89400"/>
        </a:accent2>
        <a:accent3>
          <a:srgbClr val="FFFFEB"/>
        </a:accent3>
        <a:accent4>
          <a:srgbClr val="0051A3"/>
        </a:accent4>
        <a:accent5>
          <a:srgbClr val="F2FAFF"/>
        </a:accent5>
        <a:accent6>
          <a:srgbClr val="DE8400"/>
        </a:accent6>
        <a:hlink>
          <a:srgbClr val="B20048"/>
        </a:hlink>
        <a:folHlink>
          <a:srgbClr val="008080"/>
        </a:folHlink>
      </a:clrScheme>
      <a:clrMap bg1="lt1" tx1="dk1" bg2="lt2" tx2="dk2" accent1="accent1" accent2="accent2" accent3="accent3" accent4="accent4" accent5="accent5" accent6="accent6" hlink="hlink" folHlink="folHlink"/>
    </a:extraClrScheme>
    <a:extraClrScheme>
      <a:clrScheme name="">
        <a:dk1>
          <a:srgbClr val="5D5D8B"/>
        </a:dk1>
        <a:lt1>
          <a:srgbClr val="DAEADE"/>
        </a:lt1>
        <a:dk2>
          <a:srgbClr val="A25269"/>
        </a:dk2>
        <a:lt2>
          <a:srgbClr val="C0C0C0"/>
        </a:lt2>
        <a:accent1>
          <a:srgbClr val="FFFFDD"/>
        </a:accent1>
        <a:accent2>
          <a:srgbClr val="3399FF"/>
        </a:accent2>
        <a:accent3>
          <a:srgbClr val="E9F2EB"/>
        </a:accent3>
        <a:accent4>
          <a:srgbClr val="4F4F77"/>
        </a:accent4>
        <a:accent5>
          <a:srgbClr val="FFFFEB"/>
        </a:accent5>
        <a:accent6>
          <a:srgbClr val="2D89E5"/>
        </a:accent6>
        <a:hlink>
          <a:srgbClr val="336699"/>
        </a:hlink>
        <a:folHlink>
          <a:srgbClr val="F08F00"/>
        </a:folHlink>
      </a:clrScheme>
      <a:clrMap bg1="lt1" tx1="dk1" bg2="lt2" tx2="dk2" accent1="accent1" accent2="accent2" accent3="accent3" accent4="accent4" accent5="accent5" accent6="accent6" hlink="hlink" folHlink="folHlink"/>
    </a:extraClrScheme>
    <a:extraClrScheme>
      <a:clrScheme name="">
        <a:dk1>
          <a:srgbClr val="006666"/>
        </a:dk1>
        <a:lt1>
          <a:srgbClr val="CCECFF"/>
        </a:lt1>
        <a:dk2>
          <a:srgbClr val="336699"/>
        </a:dk2>
        <a:lt2>
          <a:srgbClr val="C0C0C0"/>
        </a:lt2>
        <a:accent1>
          <a:srgbClr val="FFFFCC"/>
        </a:accent1>
        <a:accent2>
          <a:srgbClr val="FF6600"/>
        </a:accent2>
        <a:accent3>
          <a:srgbClr val="E2F4FF"/>
        </a:accent3>
        <a:accent4>
          <a:srgbClr val="005757"/>
        </a:accent4>
        <a:accent5>
          <a:srgbClr val="FFFFE2"/>
        </a:accent5>
        <a:accent6>
          <a:srgbClr val="E55B00"/>
        </a:accent6>
        <a:hlink>
          <a:srgbClr val="0066FF"/>
        </a:hlink>
        <a:folHlink>
          <a:srgbClr val="BE547F"/>
        </a:folHlink>
      </a:clrScheme>
      <a:clrMap bg1="lt1" tx1="dk1" bg2="lt2" tx2="dk2" accent1="accent1" accent2="accent2" accent3="accent3" accent4="accent4" accent5="accent5" accent6="accent6" hlink="hlink" folHlink="folHlink"/>
    </a:extraClrScheme>
    <a:extraClrScheme>
      <a:clrScheme name="">
        <a:dk1>
          <a:srgbClr val="0033CC"/>
        </a:dk1>
        <a:lt1>
          <a:srgbClr val="FFE9E9"/>
        </a:lt1>
        <a:dk2>
          <a:srgbClr val="000000"/>
        </a:dk2>
        <a:lt2>
          <a:srgbClr val="C0C0C0"/>
        </a:lt2>
        <a:accent1>
          <a:srgbClr val="D5E5DB"/>
        </a:accent1>
        <a:accent2>
          <a:srgbClr val="3366FF"/>
        </a:accent2>
        <a:accent3>
          <a:srgbClr val="FFF2F2"/>
        </a:accent3>
        <a:accent4>
          <a:srgbClr val="002AAF"/>
        </a:accent4>
        <a:accent5>
          <a:srgbClr val="E6EFEA"/>
        </a:accent5>
        <a:accent6>
          <a:srgbClr val="2D5BE5"/>
        </a:accent6>
        <a:hlink>
          <a:srgbClr val="FF9900"/>
        </a:hlink>
        <a:folHlink>
          <a:srgbClr val="008080"/>
        </a:folHlink>
      </a:clrScheme>
      <a:clrMap bg1="lt1" tx1="dk1" bg2="lt2" tx2="dk2" accent1="accent1" accent2="accent2" accent3="accent3" accent4="accent4" accent5="accent5" accent6="accent6" hlink="hlink" folHlink="folHlink"/>
    </a:extraClrScheme>
    <a:extraClrScheme>
      <a:clrScheme name="">
        <a:dk1>
          <a:srgbClr val="336699"/>
        </a:dk1>
        <a:lt1>
          <a:srgbClr val="F4E9E0"/>
        </a:lt1>
        <a:dk2>
          <a:srgbClr val="DC5900"/>
        </a:dk2>
        <a:lt2>
          <a:srgbClr val="C0C0C0"/>
        </a:lt2>
        <a:accent1>
          <a:srgbClr val="E4E4E4"/>
        </a:accent1>
        <a:accent2>
          <a:srgbClr val="3399FF"/>
        </a:accent2>
        <a:accent3>
          <a:srgbClr val="F8F2ED"/>
        </a:accent3>
        <a:accent4>
          <a:srgbClr val="2A5783"/>
        </a:accent4>
        <a:accent5>
          <a:srgbClr val="EFEFEF"/>
        </a:accent5>
        <a:accent6>
          <a:srgbClr val="2D89E5"/>
        </a:accent6>
        <a:hlink>
          <a:srgbClr val="CC0066"/>
        </a:hlink>
        <a:folHlink>
          <a:srgbClr val="008080"/>
        </a:folHlink>
      </a:clrScheme>
      <a:clrMap bg1="lt1" tx1="dk1" bg2="lt2" tx2="dk2" accent1="accent1" accent2="accent2" accent3="accent3" accent4="accent4" accent5="accent5" accent6="accent6" hlink="hlink" folHlink="folHlink"/>
    </a:extraClrScheme>
    <a:extraClrScheme>
      <a:clrScheme name="">
        <a:dk1>
          <a:srgbClr val="CC3300"/>
        </a:dk1>
        <a:lt1>
          <a:srgbClr val="E5E5FF"/>
        </a:lt1>
        <a:dk2>
          <a:srgbClr val="565680"/>
        </a:dk2>
        <a:lt2>
          <a:srgbClr val="C0C0C0"/>
        </a:lt2>
        <a:accent1>
          <a:srgbClr val="E6E4EC"/>
        </a:accent1>
        <a:accent2>
          <a:srgbClr val="0066CC"/>
        </a:accent2>
        <a:accent3>
          <a:srgbClr val="EFEFFF"/>
        </a:accent3>
        <a:accent4>
          <a:srgbClr val="AF2A00"/>
        </a:accent4>
        <a:accent5>
          <a:srgbClr val="F0EFF4"/>
        </a:accent5>
        <a:accent6>
          <a:srgbClr val="005BB7"/>
        </a:accent6>
        <a:hlink>
          <a:srgbClr val="008080"/>
        </a:hlink>
        <a:folHlink>
          <a:srgbClr val="7B7BA7"/>
        </a:folHlink>
      </a:clrScheme>
      <a:clrMap bg1="lt1" tx1="dk1" bg2="lt2" tx2="dk2" accent1="accent1" accent2="accent2" accent3="accent3" accent4="accent4" accent5="accent5" accent6="accent6" hlink="hlink" folHlink="folHlink"/>
    </a:extraClrScheme>
    <a:extraClrScheme>
      <a:clrScheme name="">
        <a:dk1>
          <a:srgbClr val="000099"/>
        </a:dk1>
        <a:lt1>
          <a:srgbClr val="FFE2C5"/>
        </a:lt1>
        <a:dk2>
          <a:srgbClr val="007D7A"/>
        </a:dk2>
        <a:lt2>
          <a:srgbClr val="C0C0C0"/>
        </a:lt2>
        <a:accent1>
          <a:srgbClr val="EAEAEA"/>
        </a:accent1>
        <a:accent2>
          <a:srgbClr val="B26EB4"/>
        </a:accent2>
        <a:accent3>
          <a:srgbClr val="FFEEDE"/>
        </a:accent3>
        <a:accent4>
          <a:srgbClr val="000083"/>
        </a:accent4>
        <a:accent5>
          <a:srgbClr val="F2F2F2"/>
        </a:accent5>
        <a:accent6>
          <a:srgbClr val="9F62A1"/>
        </a:accent6>
        <a:hlink>
          <a:srgbClr val="CC3300"/>
        </a:hlink>
        <a:folHlink>
          <a:srgbClr val="0088E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自定义 182">
      <a:dk1>
        <a:sysClr val="windowText" lastClr="000000"/>
      </a:dk1>
      <a:lt1>
        <a:sysClr val="window" lastClr="FFFFFF"/>
      </a:lt1>
      <a:dk2>
        <a:srgbClr val="4E5B6F"/>
      </a:dk2>
      <a:lt2>
        <a:srgbClr val="7F7F7F"/>
      </a:lt2>
      <a:accent1>
        <a:srgbClr val="2588A1"/>
      </a:accent1>
      <a:accent2>
        <a:srgbClr val="39B2D1"/>
      </a:accent2>
      <a:accent3>
        <a:srgbClr val="2588A1"/>
      </a:accent3>
      <a:accent4>
        <a:srgbClr val="39B2D1"/>
      </a:accent4>
      <a:accent5>
        <a:srgbClr val="2588A1"/>
      </a:accent5>
      <a:accent6>
        <a:srgbClr val="39B2D1"/>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诗情画意">
  <a:themeElements>
    <a:clrScheme name="">
      <a:dk1>
        <a:srgbClr val="007A77"/>
      </a:dk1>
      <a:lt1>
        <a:srgbClr val="FFFFFF"/>
      </a:lt1>
      <a:dk2>
        <a:srgbClr val="003399"/>
      </a:dk2>
      <a:lt2>
        <a:srgbClr val="C0C0C0"/>
      </a:lt2>
      <a:accent1>
        <a:srgbClr val="EBF7FF"/>
      </a:accent1>
      <a:accent2>
        <a:srgbClr val="3366FF"/>
      </a:accent2>
      <a:accent3>
        <a:srgbClr val="FFFFFF"/>
      </a:accent3>
      <a:accent4>
        <a:srgbClr val="006866"/>
      </a:accent4>
      <a:accent5>
        <a:srgbClr val="F3FAFF"/>
      </a:accent5>
      <a:accent6>
        <a:srgbClr val="2D5BE5"/>
      </a:accent6>
      <a:hlink>
        <a:srgbClr val="DC5900"/>
      </a:hlink>
      <a:folHlink>
        <a:srgbClr val="7979A5"/>
      </a:folHlink>
    </a:clrScheme>
    <a:fontScheme name="">
      <a:majorFont>
        <a:latin typeface="Arial"/>
        <a:ea typeface="楷体_GB2312"/>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7A77"/>
        </a:dk1>
        <a:lt1>
          <a:srgbClr val="FFFFFF"/>
        </a:lt1>
        <a:dk2>
          <a:srgbClr val="003399"/>
        </a:dk2>
        <a:lt2>
          <a:srgbClr val="C0C0C0"/>
        </a:lt2>
        <a:accent1>
          <a:srgbClr val="EBF7FF"/>
        </a:accent1>
        <a:accent2>
          <a:srgbClr val="3366FF"/>
        </a:accent2>
        <a:accent3>
          <a:srgbClr val="FFFFFF"/>
        </a:accent3>
        <a:accent4>
          <a:srgbClr val="006866"/>
        </a:accent4>
        <a:accent5>
          <a:srgbClr val="F3FAFF"/>
        </a:accent5>
        <a:accent6>
          <a:srgbClr val="2D5BE5"/>
        </a:accent6>
        <a:hlink>
          <a:srgbClr val="DC5900"/>
        </a:hlink>
        <a:folHlink>
          <a:srgbClr val="7979A5"/>
        </a:folHlink>
      </a:clrScheme>
      <a:clrMap bg1="lt1" tx1="dk1" bg2="lt2" tx2="dk2" accent1="accent1" accent2="accent2" accent3="accent3" accent4="accent4" accent5="accent5" accent6="accent6" hlink="hlink" folHlink="folHlink"/>
    </a:extraClrScheme>
    <a:extraClrScheme>
      <a:clrScheme name="">
        <a:dk1>
          <a:srgbClr val="005FBE"/>
        </a:dk1>
        <a:lt1>
          <a:srgbClr val="FFFFDD"/>
        </a:lt1>
        <a:dk2>
          <a:srgbClr val="2C5884"/>
        </a:dk2>
        <a:lt2>
          <a:srgbClr val="C0C0C0"/>
        </a:lt2>
        <a:accent1>
          <a:srgbClr val="E9F7FF"/>
        </a:accent1>
        <a:accent2>
          <a:srgbClr val="F89400"/>
        </a:accent2>
        <a:accent3>
          <a:srgbClr val="FFFFEB"/>
        </a:accent3>
        <a:accent4>
          <a:srgbClr val="0051A3"/>
        </a:accent4>
        <a:accent5>
          <a:srgbClr val="F2FAFF"/>
        </a:accent5>
        <a:accent6>
          <a:srgbClr val="DE8400"/>
        </a:accent6>
        <a:hlink>
          <a:srgbClr val="B20048"/>
        </a:hlink>
        <a:folHlink>
          <a:srgbClr val="008080"/>
        </a:folHlink>
      </a:clrScheme>
      <a:clrMap bg1="lt1" tx1="dk1" bg2="lt2" tx2="dk2" accent1="accent1" accent2="accent2" accent3="accent3" accent4="accent4" accent5="accent5" accent6="accent6" hlink="hlink" folHlink="folHlink"/>
    </a:extraClrScheme>
    <a:extraClrScheme>
      <a:clrScheme name="">
        <a:dk1>
          <a:srgbClr val="5D5D8B"/>
        </a:dk1>
        <a:lt1>
          <a:srgbClr val="DAEADE"/>
        </a:lt1>
        <a:dk2>
          <a:srgbClr val="A25269"/>
        </a:dk2>
        <a:lt2>
          <a:srgbClr val="C0C0C0"/>
        </a:lt2>
        <a:accent1>
          <a:srgbClr val="FFFFDD"/>
        </a:accent1>
        <a:accent2>
          <a:srgbClr val="3399FF"/>
        </a:accent2>
        <a:accent3>
          <a:srgbClr val="E9F2EB"/>
        </a:accent3>
        <a:accent4>
          <a:srgbClr val="4F4F77"/>
        </a:accent4>
        <a:accent5>
          <a:srgbClr val="FFFFEB"/>
        </a:accent5>
        <a:accent6>
          <a:srgbClr val="2D89E5"/>
        </a:accent6>
        <a:hlink>
          <a:srgbClr val="336699"/>
        </a:hlink>
        <a:folHlink>
          <a:srgbClr val="F08F00"/>
        </a:folHlink>
      </a:clrScheme>
      <a:clrMap bg1="lt1" tx1="dk1" bg2="lt2" tx2="dk2" accent1="accent1" accent2="accent2" accent3="accent3" accent4="accent4" accent5="accent5" accent6="accent6" hlink="hlink" folHlink="folHlink"/>
    </a:extraClrScheme>
    <a:extraClrScheme>
      <a:clrScheme name="">
        <a:dk1>
          <a:srgbClr val="006666"/>
        </a:dk1>
        <a:lt1>
          <a:srgbClr val="CCECFF"/>
        </a:lt1>
        <a:dk2>
          <a:srgbClr val="336699"/>
        </a:dk2>
        <a:lt2>
          <a:srgbClr val="C0C0C0"/>
        </a:lt2>
        <a:accent1>
          <a:srgbClr val="FFFFCC"/>
        </a:accent1>
        <a:accent2>
          <a:srgbClr val="FF6600"/>
        </a:accent2>
        <a:accent3>
          <a:srgbClr val="E2F4FF"/>
        </a:accent3>
        <a:accent4>
          <a:srgbClr val="005757"/>
        </a:accent4>
        <a:accent5>
          <a:srgbClr val="FFFFE2"/>
        </a:accent5>
        <a:accent6>
          <a:srgbClr val="E55B00"/>
        </a:accent6>
        <a:hlink>
          <a:srgbClr val="0066FF"/>
        </a:hlink>
        <a:folHlink>
          <a:srgbClr val="BE547F"/>
        </a:folHlink>
      </a:clrScheme>
      <a:clrMap bg1="lt1" tx1="dk1" bg2="lt2" tx2="dk2" accent1="accent1" accent2="accent2" accent3="accent3" accent4="accent4" accent5="accent5" accent6="accent6" hlink="hlink" folHlink="folHlink"/>
    </a:extraClrScheme>
    <a:extraClrScheme>
      <a:clrScheme name="">
        <a:dk1>
          <a:srgbClr val="0033CC"/>
        </a:dk1>
        <a:lt1>
          <a:srgbClr val="FFE9E9"/>
        </a:lt1>
        <a:dk2>
          <a:srgbClr val="000000"/>
        </a:dk2>
        <a:lt2>
          <a:srgbClr val="C0C0C0"/>
        </a:lt2>
        <a:accent1>
          <a:srgbClr val="D5E5DB"/>
        </a:accent1>
        <a:accent2>
          <a:srgbClr val="3366FF"/>
        </a:accent2>
        <a:accent3>
          <a:srgbClr val="FFF2F2"/>
        </a:accent3>
        <a:accent4>
          <a:srgbClr val="002AAF"/>
        </a:accent4>
        <a:accent5>
          <a:srgbClr val="E6EFEA"/>
        </a:accent5>
        <a:accent6>
          <a:srgbClr val="2D5BE5"/>
        </a:accent6>
        <a:hlink>
          <a:srgbClr val="FF9900"/>
        </a:hlink>
        <a:folHlink>
          <a:srgbClr val="008080"/>
        </a:folHlink>
      </a:clrScheme>
      <a:clrMap bg1="lt1" tx1="dk1" bg2="lt2" tx2="dk2" accent1="accent1" accent2="accent2" accent3="accent3" accent4="accent4" accent5="accent5" accent6="accent6" hlink="hlink" folHlink="folHlink"/>
    </a:extraClrScheme>
    <a:extraClrScheme>
      <a:clrScheme name="">
        <a:dk1>
          <a:srgbClr val="336699"/>
        </a:dk1>
        <a:lt1>
          <a:srgbClr val="F4E9E0"/>
        </a:lt1>
        <a:dk2>
          <a:srgbClr val="DC5900"/>
        </a:dk2>
        <a:lt2>
          <a:srgbClr val="C0C0C0"/>
        </a:lt2>
        <a:accent1>
          <a:srgbClr val="E4E4E4"/>
        </a:accent1>
        <a:accent2>
          <a:srgbClr val="3399FF"/>
        </a:accent2>
        <a:accent3>
          <a:srgbClr val="F8F2ED"/>
        </a:accent3>
        <a:accent4>
          <a:srgbClr val="2A5783"/>
        </a:accent4>
        <a:accent5>
          <a:srgbClr val="EFEFEF"/>
        </a:accent5>
        <a:accent6>
          <a:srgbClr val="2D89E5"/>
        </a:accent6>
        <a:hlink>
          <a:srgbClr val="CC0066"/>
        </a:hlink>
        <a:folHlink>
          <a:srgbClr val="008080"/>
        </a:folHlink>
      </a:clrScheme>
      <a:clrMap bg1="lt1" tx1="dk1" bg2="lt2" tx2="dk2" accent1="accent1" accent2="accent2" accent3="accent3" accent4="accent4" accent5="accent5" accent6="accent6" hlink="hlink" folHlink="folHlink"/>
    </a:extraClrScheme>
    <a:extraClrScheme>
      <a:clrScheme name="">
        <a:dk1>
          <a:srgbClr val="CC3300"/>
        </a:dk1>
        <a:lt1>
          <a:srgbClr val="E5E5FF"/>
        </a:lt1>
        <a:dk2>
          <a:srgbClr val="565680"/>
        </a:dk2>
        <a:lt2>
          <a:srgbClr val="C0C0C0"/>
        </a:lt2>
        <a:accent1>
          <a:srgbClr val="E6E4EC"/>
        </a:accent1>
        <a:accent2>
          <a:srgbClr val="0066CC"/>
        </a:accent2>
        <a:accent3>
          <a:srgbClr val="EFEFFF"/>
        </a:accent3>
        <a:accent4>
          <a:srgbClr val="AF2A00"/>
        </a:accent4>
        <a:accent5>
          <a:srgbClr val="F0EFF4"/>
        </a:accent5>
        <a:accent6>
          <a:srgbClr val="005BB7"/>
        </a:accent6>
        <a:hlink>
          <a:srgbClr val="008080"/>
        </a:hlink>
        <a:folHlink>
          <a:srgbClr val="7B7BA7"/>
        </a:folHlink>
      </a:clrScheme>
      <a:clrMap bg1="lt1" tx1="dk1" bg2="lt2" tx2="dk2" accent1="accent1" accent2="accent2" accent3="accent3" accent4="accent4" accent5="accent5" accent6="accent6" hlink="hlink" folHlink="folHlink"/>
    </a:extraClrScheme>
    <a:extraClrScheme>
      <a:clrScheme name="">
        <a:dk1>
          <a:srgbClr val="000099"/>
        </a:dk1>
        <a:lt1>
          <a:srgbClr val="FFE2C5"/>
        </a:lt1>
        <a:dk2>
          <a:srgbClr val="007D7A"/>
        </a:dk2>
        <a:lt2>
          <a:srgbClr val="C0C0C0"/>
        </a:lt2>
        <a:accent1>
          <a:srgbClr val="EAEAEA"/>
        </a:accent1>
        <a:accent2>
          <a:srgbClr val="B26EB4"/>
        </a:accent2>
        <a:accent3>
          <a:srgbClr val="FFEEDE"/>
        </a:accent3>
        <a:accent4>
          <a:srgbClr val="000083"/>
        </a:accent4>
        <a:accent5>
          <a:srgbClr val="F2F2F2"/>
        </a:accent5>
        <a:accent6>
          <a:srgbClr val="9F62A1"/>
        </a:accent6>
        <a:hlink>
          <a:srgbClr val="CC3300"/>
        </a:hlink>
        <a:folHlink>
          <a:srgbClr val="0088E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CDESIGNL</Template>
  <TotalTime>0</TotalTime>
  <Words>12457</Words>
  <Application>WPS 演示</Application>
  <PresentationFormat>在屏幕上显示</PresentationFormat>
  <Paragraphs>909</Paragraphs>
  <Slides>67</Slides>
  <Notes>0</Notes>
  <HiddenSlides>0</HiddenSlides>
  <MMClips>0</MMClips>
  <ScaleCrop>false</ScaleCrop>
  <HeadingPairs>
    <vt:vector size="6" baseType="variant">
      <vt:variant>
        <vt:lpstr>已用的字体</vt:lpstr>
      </vt:variant>
      <vt:variant>
        <vt:i4>23</vt:i4>
      </vt:variant>
      <vt:variant>
        <vt:lpstr>主题</vt:lpstr>
      </vt:variant>
      <vt:variant>
        <vt:i4>5</vt:i4>
      </vt:variant>
      <vt:variant>
        <vt:lpstr>幻灯片标题</vt:lpstr>
      </vt:variant>
      <vt:variant>
        <vt:i4>67</vt:i4>
      </vt:variant>
    </vt:vector>
  </HeadingPairs>
  <TitlesOfParts>
    <vt:vector size="95" baseType="lpstr">
      <vt:lpstr>Arial</vt:lpstr>
      <vt:lpstr>宋体</vt:lpstr>
      <vt:lpstr>Wingdings</vt:lpstr>
      <vt:lpstr>Times New Roman</vt:lpstr>
      <vt:lpstr>微软雅黑</vt:lpstr>
      <vt:lpstr>Calibri</vt:lpstr>
      <vt:lpstr>文鼎中特广告体</vt:lpstr>
      <vt:lpstr>华文新魏</vt:lpstr>
      <vt:lpstr>楷体_GB2312</vt:lpstr>
      <vt:lpstr>新宋体</vt:lpstr>
      <vt:lpstr>黑体</vt:lpstr>
      <vt:lpstr>Tahoma</vt:lpstr>
      <vt:lpstr>Arial Unicode MS</vt:lpstr>
      <vt:lpstr>Symbol</vt:lpstr>
      <vt:lpstr>Wingdings 2</vt:lpstr>
      <vt:lpstr>Times New Roman</vt:lpstr>
      <vt:lpstr>隶书</vt:lpstr>
      <vt:lpstr>Arial Black</vt:lpstr>
      <vt:lpstr>思源黑体 CN Heavy</vt:lpstr>
      <vt:lpstr>楷体_GB2312</vt:lpstr>
      <vt:lpstr>华康少女文字W5(P)</vt:lpstr>
      <vt:lpstr>Nexa Light</vt:lpstr>
      <vt:lpstr>Segoe Print</vt:lpstr>
      <vt:lpstr>诗情画意</vt:lpstr>
      <vt:lpstr>1_诗情画意</vt:lpstr>
      <vt:lpstr>2_诗情画意</vt:lpstr>
      <vt:lpstr>Office 主题​​</vt:lpstr>
      <vt:lpstr>3_诗情画意</vt:lpstr>
      <vt:lpstr>项目九   行为目的税 计算与申报</vt:lpstr>
      <vt:lpstr>PowerPoint 演示文稿</vt:lpstr>
      <vt:lpstr>PowerPoint 演示文稿</vt:lpstr>
      <vt:lpstr>PowerPoint 演示文稿</vt:lpstr>
      <vt:lpstr>  任务一  城市维护建设税计算与申报 </vt:lpstr>
      <vt:lpstr>PowerPoint 演示文稿</vt:lpstr>
      <vt:lpstr>PowerPoint 演示文稿</vt:lpstr>
      <vt:lpstr>PowerPoint 演示文稿</vt:lpstr>
      <vt:lpstr>PowerPoint 演示文稿</vt:lpstr>
      <vt:lpstr>PowerPoint 演示文稿</vt:lpstr>
      <vt:lpstr>PowerPoint 演示文稿</vt:lpstr>
      <vt:lpstr>二、城建税应纳税额的计算 </vt:lpstr>
      <vt:lpstr>PowerPoint 演示文稿</vt:lpstr>
      <vt:lpstr>PowerPoint 演示文稿</vt:lpstr>
      <vt:lpstr>PowerPoint 演示文稿</vt:lpstr>
      <vt:lpstr>PowerPoint 演示文稿</vt:lpstr>
      <vt:lpstr>【解析】</vt:lpstr>
      <vt:lpstr>PowerPoint 演示文稿</vt:lpstr>
      <vt:lpstr>PowerPoint 演示文稿</vt:lpstr>
      <vt:lpstr>PowerPoint 演示文稿</vt:lpstr>
      <vt:lpstr>PowerPoint 演示文稿</vt:lpstr>
      <vt:lpstr>PowerPoint 演示文稿</vt:lpstr>
      <vt:lpstr> 任务二   教育费附加</vt:lpstr>
      <vt:lpstr>PowerPoint 演示文稿</vt:lpstr>
      <vt:lpstr>PowerPoint 演示文稿</vt:lpstr>
      <vt:lpstr>PowerPoint 演示文稿</vt:lpstr>
      <vt:lpstr>PowerPoint 演示文稿</vt:lpstr>
      <vt:lpstr>任务三   印花税计算与申报</vt:lpstr>
      <vt:lpstr>PowerPoint 演示文稿</vt:lpstr>
      <vt:lpstr>（一）  印花税征收范围</vt:lpstr>
      <vt:lpstr>PowerPoint 演示文稿</vt:lpstr>
      <vt:lpstr>PowerPoint 演示文稿</vt:lpstr>
      <vt:lpstr>PowerPoint 演示文稿</vt:lpstr>
      <vt:lpstr>PowerPoint 演示文稿</vt:lpstr>
      <vt:lpstr>PowerPoint 演示文稿</vt:lpstr>
      <vt:lpstr>PowerPoint 演示文稿</vt:lpstr>
      <vt:lpstr>  印花税纳税义务人</vt:lpstr>
      <vt:lpstr>PowerPoint 演示文稿</vt:lpstr>
      <vt:lpstr> </vt:lpstr>
      <vt:lpstr>PowerPoint 演示文稿</vt:lpstr>
      <vt:lpstr>PowerPoint 演示文稿</vt:lpstr>
      <vt:lpstr>PowerPoint 演示文稿</vt:lpstr>
      <vt:lpstr>PowerPoint 演示文稿</vt:lpstr>
      <vt:lpstr>二、印花税应纳税额的计算</vt:lpstr>
      <vt:lpstr>二、印花税应纳税额的计算</vt:lpstr>
      <vt:lpstr>二、印花税应纳税额的计算</vt:lpstr>
      <vt:lpstr>二、印花税应纳税额的计算</vt:lpstr>
      <vt:lpstr>（二）印花税应纳税额的计算</vt:lpstr>
      <vt:lpstr>PowerPoint 演示文稿</vt:lpstr>
      <vt:lpstr>PowerPoint 演示文稿</vt:lpstr>
      <vt:lpstr>PowerPoint 演示文稿</vt:lpstr>
      <vt:lpstr>任务四    车辆购置税</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星回°</cp:lastModifiedBy>
  <cp:revision>56</cp:revision>
  <dcterms:created xsi:type="dcterms:W3CDTF">2018-08-24T02:38:00Z</dcterms:created>
  <dcterms:modified xsi:type="dcterms:W3CDTF">2023-09-25T02:01:11Z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7A7CB85716B54FF1A73A77D8AA375921_12</vt:lpwstr>
  </property>
</Properties>
</file>